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4" r:id="rId6"/>
    <p:sldId id="267" r:id="rId7"/>
    <p:sldId id="266" r:id="rId8"/>
  </p:sldIdLst>
  <p:sldSz cx="9144000" cy="5143500" type="screen16x9"/>
  <p:notesSz cx="6858000" cy="9144000"/>
  <p:embeddedFontLst>
    <p:embeddedFont>
      <p:font typeface="Inter" panose="020B0604020202020204" charset="0"/>
      <p:regular r:id="rId10"/>
      <p:bold r:id="rId11"/>
    </p:embeddedFont>
    <p:embeddedFont>
      <p:font typeface="Inter SemiBold" panose="020B0604020202020204" charset="0"/>
      <p:regular r:id="rId12"/>
      <p:bold r:id="rId13"/>
    </p:embeddedFont>
    <p:embeddedFont>
      <p:font typeface="Space Grotesk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9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4fe27b54d8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4fe27b54d8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4fe27b54d8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4fe27b54d8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6293407be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6293407be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9ab96330cb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9ab96330cb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6293407be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6293407be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36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4fe27b54d8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4fe27b54d8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0000" y="1443600"/>
            <a:ext cx="6040800" cy="14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580442" y="-765297"/>
            <a:ext cx="3433521" cy="3916610"/>
            <a:chOff x="2578075" y="-36175"/>
            <a:chExt cx="3666725" cy="4182625"/>
          </a:xfrm>
        </p:grpSpPr>
        <p:sp>
          <p:nvSpPr>
            <p:cNvPr id="13" name="Google Shape;13;p2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6235964" y="-487630"/>
            <a:ext cx="4179504" cy="3339202"/>
            <a:chOff x="2210200" y="260350"/>
            <a:chExt cx="4463375" cy="3566000"/>
          </a:xfrm>
        </p:grpSpPr>
        <p:sp>
          <p:nvSpPr>
            <p:cNvPr id="31" name="Google Shape;31;p2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>
            <a:off x="-2815636" y="3753695"/>
            <a:ext cx="4179504" cy="3339202"/>
            <a:chOff x="2210200" y="260350"/>
            <a:chExt cx="4463375" cy="3566000"/>
          </a:xfrm>
        </p:grpSpPr>
        <p:sp>
          <p:nvSpPr>
            <p:cNvPr id="49" name="Google Shape;49;p2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666000" y="360000"/>
            <a:ext cx="39132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4800" y="1064600"/>
            <a:ext cx="434400" cy="434400"/>
          </a:xfrm>
          <a:prstGeom prst="ellipse">
            <a:avLst/>
          </a:prstGeom>
          <a:noFill/>
          <a:ln w="9525" cap="flat" cmpd="sng">
            <a:solidFill>
              <a:srgbClr val="E904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724150" y="1129750"/>
            <a:ext cx="2997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664800" y="1651400"/>
            <a:ext cx="434400" cy="434400"/>
          </a:xfrm>
          <a:prstGeom prst="ellipse">
            <a:avLst/>
          </a:prstGeom>
          <a:noFill/>
          <a:ln w="9525" cap="flat" cmpd="sng">
            <a:solidFill>
              <a:srgbClr val="011D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724150" y="1716550"/>
            <a:ext cx="2997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664800" y="2307750"/>
            <a:ext cx="434400" cy="434400"/>
          </a:xfrm>
          <a:prstGeom prst="ellipse">
            <a:avLst/>
          </a:prstGeom>
          <a:noFill/>
          <a:ln w="9525" cap="flat" cmpd="sng">
            <a:solidFill>
              <a:srgbClr val="E904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724150" y="2372900"/>
            <a:ext cx="2997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664800" y="2964100"/>
            <a:ext cx="434400" cy="434400"/>
          </a:xfrm>
          <a:prstGeom prst="ellipse">
            <a:avLst/>
          </a:prstGeom>
          <a:noFill/>
          <a:ln w="9525" cap="flat" cmpd="sng">
            <a:solidFill>
              <a:srgbClr val="011D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724150" y="3029250"/>
            <a:ext cx="2997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664800" y="3620450"/>
            <a:ext cx="434400" cy="434400"/>
          </a:xfrm>
          <a:prstGeom prst="ellipse">
            <a:avLst/>
          </a:prstGeom>
          <a:noFill/>
          <a:ln w="9525" cap="flat" cmpd="sng">
            <a:solidFill>
              <a:srgbClr val="E904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724150" y="3685600"/>
            <a:ext cx="2997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5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664800" y="4276800"/>
            <a:ext cx="434400" cy="434400"/>
          </a:xfrm>
          <a:prstGeom prst="ellipse">
            <a:avLst/>
          </a:prstGeom>
          <a:noFill/>
          <a:ln w="9525" cap="flat" cmpd="sng">
            <a:solidFill>
              <a:srgbClr val="011D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724150" y="4341950"/>
            <a:ext cx="2997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6</a:t>
            </a:r>
            <a:endParaRPr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body" idx="1"/>
          </p:nvPr>
        </p:nvSpPr>
        <p:spPr>
          <a:xfrm>
            <a:off x="1242000" y="1130400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2"/>
          </p:nvPr>
        </p:nvSpPr>
        <p:spPr>
          <a:xfrm>
            <a:off x="1242000" y="1717200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body" idx="3"/>
          </p:nvPr>
        </p:nvSpPr>
        <p:spPr>
          <a:xfrm>
            <a:off x="1242000" y="2372400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body" idx="4"/>
          </p:nvPr>
        </p:nvSpPr>
        <p:spPr>
          <a:xfrm>
            <a:off x="1242000" y="3027600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3"/>
          <p:cNvSpPr txBox="1">
            <a:spLocks noGrp="1"/>
          </p:cNvSpPr>
          <p:nvPr>
            <p:ph type="body" idx="5"/>
          </p:nvPr>
        </p:nvSpPr>
        <p:spPr>
          <a:xfrm>
            <a:off x="1242000" y="3686400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body" idx="6"/>
          </p:nvPr>
        </p:nvSpPr>
        <p:spPr>
          <a:xfrm>
            <a:off x="1242000" y="4341600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3"/>
          <p:cNvSpPr>
            <a:spLocks noGrp="1"/>
          </p:cNvSpPr>
          <p:nvPr>
            <p:ph type="pic" idx="7"/>
          </p:nvPr>
        </p:nvSpPr>
        <p:spPr>
          <a:xfrm>
            <a:off x="5365175" y="403050"/>
            <a:ext cx="3478500" cy="433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Slide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4572000" y="1641600"/>
            <a:ext cx="3794400" cy="26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4"/>
          <p:cNvSpPr>
            <a:spLocks noGrp="1"/>
          </p:cNvSpPr>
          <p:nvPr>
            <p:ph type="pic" idx="2"/>
          </p:nvPr>
        </p:nvSpPr>
        <p:spPr>
          <a:xfrm>
            <a:off x="413225" y="403050"/>
            <a:ext cx="3478500" cy="4337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2" name="Google Shape;92;p4"/>
          <p:cNvGrpSpPr/>
          <p:nvPr/>
        </p:nvGrpSpPr>
        <p:grpSpPr>
          <a:xfrm>
            <a:off x="7555850" y="-813900"/>
            <a:ext cx="2947475" cy="2626025"/>
            <a:chOff x="2325500" y="1679650"/>
            <a:chExt cx="2947475" cy="2626025"/>
          </a:xfrm>
        </p:grpSpPr>
        <p:sp>
          <p:nvSpPr>
            <p:cNvPr id="93" name="Google Shape;93;p4"/>
            <p:cNvSpPr/>
            <p:nvPr/>
          </p:nvSpPr>
          <p:spPr>
            <a:xfrm>
              <a:off x="2345350" y="2063725"/>
              <a:ext cx="2927625" cy="2213450"/>
            </a:xfrm>
            <a:custGeom>
              <a:avLst/>
              <a:gdLst/>
              <a:ahLst/>
              <a:cxnLst/>
              <a:rect l="l" t="t" r="r" b="b"/>
              <a:pathLst>
                <a:path w="117105" h="88538" extrusionOk="0">
                  <a:moveTo>
                    <a:pt x="56804" y="226"/>
                  </a:moveTo>
                  <a:cubicBezTo>
                    <a:pt x="58815" y="226"/>
                    <a:pt x="60748" y="595"/>
                    <a:pt x="62659" y="1321"/>
                  </a:cubicBezTo>
                  <a:cubicBezTo>
                    <a:pt x="68044" y="3366"/>
                    <a:pt x="72334" y="7925"/>
                    <a:pt x="76871" y="12762"/>
                  </a:cubicBezTo>
                  <a:cubicBezTo>
                    <a:pt x="81630" y="17813"/>
                    <a:pt x="86546" y="23042"/>
                    <a:pt x="92826" y="25109"/>
                  </a:cubicBezTo>
                  <a:cubicBezTo>
                    <a:pt x="101842" y="28069"/>
                    <a:pt x="108356" y="32047"/>
                    <a:pt x="112189" y="36952"/>
                  </a:cubicBezTo>
                  <a:cubicBezTo>
                    <a:pt x="115596" y="41298"/>
                    <a:pt x="116859" y="46304"/>
                    <a:pt x="115932" y="51801"/>
                  </a:cubicBezTo>
                  <a:cubicBezTo>
                    <a:pt x="114490" y="60270"/>
                    <a:pt x="107909" y="69443"/>
                    <a:pt x="97865" y="76951"/>
                  </a:cubicBezTo>
                  <a:cubicBezTo>
                    <a:pt x="88334" y="84091"/>
                    <a:pt x="77485" y="88314"/>
                    <a:pt x="68726" y="88314"/>
                  </a:cubicBezTo>
                  <a:cubicBezTo>
                    <a:pt x="68569" y="88314"/>
                    <a:pt x="68413" y="88303"/>
                    <a:pt x="68256" y="88303"/>
                  </a:cubicBezTo>
                  <a:cubicBezTo>
                    <a:pt x="61072" y="88180"/>
                    <a:pt x="52111" y="85141"/>
                    <a:pt x="50268" y="71354"/>
                  </a:cubicBezTo>
                  <a:cubicBezTo>
                    <a:pt x="48603" y="58818"/>
                    <a:pt x="36156" y="57421"/>
                    <a:pt x="24112" y="56069"/>
                  </a:cubicBezTo>
                  <a:cubicBezTo>
                    <a:pt x="11832" y="54695"/>
                    <a:pt x="235" y="53399"/>
                    <a:pt x="235" y="40796"/>
                  </a:cubicBezTo>
                  <a:cubicBezTo>
                    <a:pt x="235" y="23902"/>
                    <a:pt x="9553" y="20293"/>
                    <a:pt x="22447" y="15299"/>
                  </a:cubicBezTo>
                  <a:cubicBezTo>
                    <a:pt x="28592" y="12919"/>
                    <a:pt x="35553" y="10215"/>
                    <a:pt x="42435" y="5556"/>
                  </a:cubicBezTo>
                  <a:cubicBezTo>
                    <a:pt x="47731" y="1980"/>
                    <a:pt x="52413" y="226"/>
                    <a:pt x="56804" y="226"/>
                  </a:cubicBezTo>
                  <a:close/>
                  <a:moveTo>
                    <a:pt x="56866" y="0"/>
                  </a:moveTo>
                  <a:cubicBezTo>
                    <a:pt x="55822" y="0"/>
                    <a:pt x="54761" y="98"/>
                    <a:pt x="53675" y="293"/>
                  </a:cubicBezTo>
                  <a:cubicBezTo>
                    <a:pt x="50122" y="930"/>
                    <a:pt x="46413" y="2595"/>
                    <a:pt x="42301" y="5366"/>
                  </a:cubicBezTo>
                  <a:cubicBezTo>
                    <a:pt x="35441" y="10003"/>
                    <a:pt x="28491" y="12695"/>
                    <a:pt x="22357" y="15075"/>
                  </a:cubicBezTo>
                  <a:cubicBezTo>
                    <a:pt x="15967" y="17556"/>
                    <a:pt x="10436" y="19701"/>
                    <a:pt x="6436" y="23377"/>
                  </a:cubicBezTo>
                  <a:cubicBezTo>
                    <a:pt x="2045" y="27421"/>
                    <a:pt x="0" y="32952"/>
                    <a:pt x="0" y="40796"/>
                  </a:cubicBezTo>
                  <a:cubicBezTo>
                    <a:pt x="0" y="46561"/>
                    <a:pt x="2458" y="50505"/>
                    <a:pt x="7497" y="52851"/>
                  </a:cubicBezTo>
                  <a:cubicBezTo>
                    <a:pt x="11989" y="54952"/>
                    <a:pt x="17866" y="55611"/>
                    <a:pt x="24089" y="56304"/>
                  </a:cubicBezTo>
                  <a:cubicBezTo>
                    <a:pt x="36033" y="57644"/>
                    <a:pt x="48391" y="59030"/>
                    <a:pt x="50044" y="71376"/>
                  </a:cubicBezTo>
                  <a:cubicBezTo>
                    <a:pt x="50804" y="77130"/>
                    <a:pt x="52905" y="81510"/>
                    <a:pt x="56279" y="84426"/>
                  </a:cubicBezTo>
                  <a:cubicBezTo>
                    <a:pt x="59340" y="87074"/>
                    <a:pt x="63362" y="88460"/>
                    <a:pt x="68256" y="88538"/>
                  </a:cubicBezTo>
                  <a:lnTo>
                    <a:pt x="68726" y="88538"/>
                  </a:lnTo>
                  <a:cubicBezTo>
                    <a:pt x="77530" y="88538"/>
                    <a:pt x="88435" y="84303"/>
                    <a:pt x="98010" y="77141"/>
                  </a:cubicBezTo>
                  <a:cubicBezTo>
                    <a:pt x="108099" y="69588"/>
                    <a:pt x="114714" y="60371"/>
                    <a:pt x="116155" y="51846"/>
                  </a:cubicBezTo>
                  <a:cubicBezTo>
                    <a:pt x="117105" y="46270"/>
                    <a:pt x="115831" y="41209"/>
                    <a:pt x="112379" y="36807"/>
                  </a:cubicBezTo>
                  <a:cubicBezTo>
                    <a:pt x="108513" y="31868"/>
                    <a:pt x="101954" y="27857"/>
                    <a:pt x="92904" y="24885"/>
                  </a:cubicBezTo>
                  <a:cubicBezTo>
                    <a:pt x="86669" y="22841"/>
                    <a:pt x="81776" y="17634"/>
                    <a:pt x="77049" y="12595"/>
                  </a:cubicBezTo>
                  <a:cubicBezTo>
                    <a:pt x="72480" y="7746"/>
                    <a:pt x="68178" y="3165"/>
                    <a:pt x="62737" y="1098"/>
                  </a:cubicBezTo>
                  <a:cubicBezTo>
                    <a:pt x="60811" y="363"/>
                    <a:pt x="58871" y="0"/>
                    <a:pt x="56866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2342550" y="2066800"/>
              <a:ext cx="2915350" cy="2208150"/>
            </a:xfrm>
            <a:custGeom>
              <a:avLst/>
              <a:gdLst/>
              <a:ahLst/>
              <a:cxnLst/>
              <a:rect l="l" t="t" r="r" b="b"/>
              <a:pathLst>
                <a:path w="116614" h="88326" extrusionOk="0">
                  <a:moveTo>
                    <a:pt x="57218" y="204"/>
                  </a:moveTo>
                  <a:cubicBezTo>
                    <a:pt x="59452" y="204"/>
                    <a:pt x="61609" y="617"/>
                    <a:pt x="63743" y="1411"/>
                  </a:cubicBezTo>
                  <a:cubicBezTo>
                    <a:pt x="69173" y="3466"/>
                    <a:pt x="73754" y="7980"/>
                    <a:pt x="78167" y="12338"/>
                  </a:cubicBezTo>
                  <a:cubicBezTo>
                    <a:pt x="82781" y="16885"/>
                    <a:pt x="87552" y="21589"/>
                    <a:pt x="93441" y="23757"/>
                  </a:cubicBezTo>
                  <a:cubicBezTo>
                    <a:pt x="113988" y="31332"/>
                    <a:pt x="116613" y="42907"/>
                    <a:pt x="115206" y="51287"/>
                  </a:cubicBezTo>
                  <a:cubicBezTo>
                    <a:pt x="113775" y="59745"/>
                    <a:pt x="107519" y="68873"/>
                    <a:pt x="98044" y="76337"/>
                  </a:cubicBezTo>
                  <a:cubicBezTo>
                    <a:pt x="88904" y="83532"/>
                    <a:pt x="78256" y="87923"/>
                    <a:pt x="69553" y="88091"/>
                  </a:cubicBezTo>
                  <a:cubicBezTo>
                    <a:pt x="69384" y="88094"/>
                    <a:pt x="69214" y="88096"/>
                    <a:pt x="69043" y="88096"/>
                  </a:cubicBezTo>
                  <a:cubicBezTo>
                    <a:pt x="61908" y="88096"/>
                    <a:pt x="53086" y="85277"/>
                    <a:pt x="50402" y="72281"/>
                  </a:cubicBezTo>
                  <a:cubicBezTo>
                    <a:pt x="47989" y="60605"/>
                    <a:pt x="35777" y="58203"/>
                    <a:pt x="23978" y="55879"/>
                  </a:cubicBezTo>
                  <a:cubicBezTo>
                    <a:pt x="11777" y="53477"/>
                    <a:pt x="246" y="51209"/>
                    <a:pt x="950" y="38829"/>
                  </a:cubicBezTo>
                  <a:cubicBezTo>
                    <a:pt x="1911" y="21667"/>
                    <a:pt x="12447" y="17656"/>
                    <a:pt x="25788" y="12572"/>
                  </a:cubicBezTo>
                  <a:cubicBezTo>
                    <a:pt x="31251" y="10494"/>
                    <a:pt x="37441" y="8148"/>
                    <a:pt x="43497" y="4617"/>
                  </a:cubicBezTo>
                  <a:cubicBezTo>
                    <a:pt x="48503" y="1668"/>
                    <a:pt x="52994" y="204"/>
                    <a:pt x="57218" y="204"/>
                  </a:cubicBezTo>
                  <a:close/>
                  <a:moveTo>
                    <a:pt x="57282" y="0"/>
                  </a:moveTo>
                  <a:cubicBezTo>
                    <a:pt x="52971" y="0"/>
                    <a:pt x="48370" y="1463"/>
                    <a:pt x="43374" y="4405"/>
                  </a:cubicBezTo>
                  <a:cubicBezTo>
                    <a:pt x="37341" y="7924"/>
                    <a:pt x="31162" y="10282"/>
                    <a:pt x="25710" y="12349"/>
                  </a:cubicBezTo>
                  <a:cubicBezTo>
                    <a:pt x="12291" y="17466"/>
                    <a:pt x="1688" y="21500"/>
                    <a:pt x="716" y="38818"/>
                  </a:cubicBezTo>
                  <a:cubicBezTo>
                    <a:pt x="1" y="51399"/>
                    <a:pt x="11632" y="53689"/>
                    <a:pt x="23933" y="56114"/>
                  </a:cubicBezTo>
                  <a:cubicBezTo>
                    <a:pt x="35665" y="58426"/>
                    <a:pt x="47788" y="60806"/>
                    <a:pt x="50179" y="72337"/>
                  </a:cubicBezTo>
                  <a:cubicBezTo>
                    <a:pt x="51318" y="77868"/>
                    <a:pt x="53709" y="82046"/>
                    <a:pt x="57285" y="84750"/>
                  </a:cubicBezTo>
                  <a:cubicBezTo>
                    <a:pt x="60413" y="87130"/>
                    <a:pt x="64368" y="88326"/>
                    <a:pt x="69050" y="88326"/>
                  </a:cubicBezTo>
                  <a:cubicBezTo>
                    <a:pt x="69217" y="88326"/>
                    <a:pt x="69385" y="88326"/>
                    <a:pt x="69553" y="88314"/>
                  </a:cubicBezTo>
                  <a:cubicBezTo>
                    <a:pt x="78301" y="88158"/>
                    <a:pt x="89005" y="83745"/>
                    <a:pt x="98189" y="76516"/>
                  </a:cubicBezTo>
                  <a:cubicBezTo>
                    <a:pt x="107708" y="69019"/>
                    <a:pt x="113988" y="59834"/>
                    <a:pt x="115429" y="51320"/>
                  </a:cubicBezTo>
                  <a:cubicBezTo>
                    <a:pt x="116390" y="45667"/>
                    <a:pt x="115217" y="40505"/>
                    <a:pt x="111965" y="35969"/>
                  </a:cubicBezTo>
                  <a:cubicBezTo>
                    <a:pt x="108334" y="30885"/>
                    <a:pt x="102122" y="26706"/>
                    <a:pt x="93519" y="23533"/>
                  </a:cubicBezTo>
                  <a:cubicBezTo>
                    <a:pt x="87675" y="21377"/>
                    <a:pt x="82927" y="16695"/>
                    <a:pt x="78335" y="12170"/>
                  </a:cubicBezTo>
                  <a:cubicBezTo>
                    <a:pt x="73899" y="7790"/>
                    <a:pt x="69307" y="3265"/>
                    <a:pt x="63821" y="1198"/>
                  </a:cubicBezTo>
                  <a:cubicBezTo>
                    <a:pt x="61711" y="400"/>
                    <a:pt x="59536" y="0"/>
                    <a:pt x="57282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339200" y="2070125"/>
              <a:ext cx="2898025" cy="2203150"/>
            </a:xfrm>
            <a:custGeom>
              <a:avLst/>
              <a:gdLst/>
              <a:ahLst/>
              <a:cxnLst/>
              <a:rect l="l" t="t" r="r" b="b"/>
              <a:pathLst>
                <a:path w="115921" h="88126" extrusionOk="0">
                  <a:moveTo>
                    <a:pt x="57609" y="194"/>
                  </a:moveTo>
                  <a:cubicBezTo>
                    <a:pt x="66648" y="194"/>
                    <a:pt x="73005" y="5959"/>
                    <a:pt x="79608" y="11970"/>
                  </a:cubicBezTo>
                  <a:cubicBezTo>
                    <a:pt x="84033" y="15981"/>
                    <a:pt x="88603" y="20138"/>
                    <a:pt x="94077" y="22395"/>
                  </a:cubicBezTo>
                  <a:cubicBezTo>
                    <a:pt x="113552" y="30428"/>
                    <a:pt x="115921" y="42249"/>
                    <a:pt x="114490" y="50752"/>
                  </a:cubicBezTo>
                  <a:cubicBezTo>
                    <a:pt x="113071" y="59176"/>
                    <a:pt x="107161" y="68260"/>
                    <a:pt x="98267" y="75668"/>
                  </a:cubicBezTo>
                  <a:cubicBezTo>
                    <a:pt x="89697" y="82807"/>
                    <a:pt x="79485" y="87366"/>
                    <a:pt x="70949" y="87846"/>
                  </a:cubicBezTo>
                  <a:cubicBezTo>
                    <a:pt x="70431" y="87875"/>
                    <a:pt x="69921" y="87890"/>
                    <a:pt x="69418" y="87890"/>
                  </a:cubicBezTo>
                  <a:cubicBezTo>
                    <a:pt x="59972" y="87890"/>
                    <a:pt x="53306" y="82726"/>
                    <a:pt x="50558" y="73209"/>
                  </a:cubicBezTo>
                  <a:cubicBezTo>
                    <a:pt x="47452" y="62472"/>
                    <a:pt x="35598" y="59109"/>
                    <a:pt x="24134" y="55858"/>
                  </a:cubicBezTo>
                  <a:cubicBezTo>
                    <a:pt x="11855" y="52383"/>
                    <a:pt x="257" y="49087"/>
                    <a:pt x="1688" y="36852"/>
                  </a:cubicBezTo>
                  <a:cubicBezTo>
                    <a:pt x="3721" y="19233"/>
                    <a:pt x="15185" y="15043"/>
                    <a:pt x="29698" y="9736"/>
                  </a:cubicBezTo>
                  <a:cubicBezTo>
                    <a:pt x="34525" y="7970"/>
                    <a:pt x="39519" y="6138"/>
                    <a:pt x="44570" y="3657"/>
                  </a:cubicBezTo>
                  <a:cubicBezTo>
                    <a:pt x="49542" y="1211"/>
                    <a:pt x="53810" y="194"/>
                    <a:pt x="57609" y="194"/>
                  </a:cubicBezTo>
                  <a:close/>
                  <a:moveTo>
                    <a:pt x="57573" y="0"/>
                  </a:moveTo>
                  <a:cubicBezTo>
                    <a:pt x="53475" y="0"/>
                    <a:pt x="49136" y="1144"/>
                    <a:pt x="44458" y="3445"/>
                  </a:cubicBezTo>
                  <a:cubicBezTo>
                    <a:pt x="39430" y="5926"/>
                    <a:pt x="34447" y="7747"/>
                    <a:pt x="29620" y="9512"/>
                  </a:cubicBezTo>
                  <a:cubicBezTo>
                    <a:pt x="22603" y="12082"/>
                    <a:pt x="15967" y="14506"/>
                    <a:pt x="10972" y="18462"/>
                  </a:cubicBezTo>
                  <a:cubicBezTo>
                    <a:pt x="5419" y="22853"/>
                    <a:pt x="2391" y="28685"/>
                    <a:pt x="1453" y="36830"/>
                  </a:cubicBezTo>
                  <a:cubicBezTo>
                    <a:pt x="0" y="49255"/>
                    <a:pt x="11687" y="52573"/>
                    <a:pt x="24067" y="56081"/>
                  </a:cubicBezTo>
                  <a:cubicBezTo>
                    <a:pt x="35475" y="59321"/>
                    <a:pt x="47262" y="62662"/>
                    <a:pt x="50335" y="73277"/>
                  </a:cubicBezTo>
                  <a:cubicBezTo>
                    <a:pt x="51866" y="78617"/>
                    <a:pt x="54570" y="82584"/>
                    <a:pt x="58357" y="85086"/>
                  </a:cubicBezTo>
                  <a:cubicBezTo>
                    <a:pt x="61419" y="87109"/>
                    <a:pt x="65117" y="88125"/>
                    <a:pt x="69374" y="88125"/>
                  </a:cubicBezTo>
                  <a:cubicBezTo>
                    <a:pt x="69888" y="88125"/>
                    <a:pt x="70424" y="88114"/>
                    <a:pt x="70960" y="88081"/>
                  </a:cubicBezTo>
                  <a:cubicBezTo>
                    <a:pt x="79541" y="87589"/>
                    <a:pt x="89809" y="83019"/>
                    <a:pt x="98412" y="75846"/>
                  </a:cubicBezTo>
                  <a:cubicBezTo>
                    <a:pt x="107351" y="68405"/>
                    <a:pt x="113295" y="59277"/>
                    <a:pt x="114725" y="50785"/>
                  </a:cubicBezTo>
                  <a:cubicBezTo>
                    <a:pt x="115686" y="45053"/>
                    <a:pt x="114636" y="39780"/>
                    <a:pt x="111574" y="35109"/>
                  </a:cubicBezTo>
                  <a:cubicBezTo>
                    <a:pt x="108166" y="29892"/>
                    <a:pt x="102312" y="25534"/>
                    <a:pt x="94167" y="22182"/>
                  </a:cubicBezTo>
                  <a:cubicBezTo>
                    <a:pt x="88737" y="19948"/>
                    <a:pt x="84178" y="15802"/>
                    <a:pt x="79765" y="11791"/>
                  </a:cubicBezTo>
                  <a:cubicBezTo>
                    <a:pt x="75240" y="7680"/>
                    <a:pt x="70569" y="3434"/>
                    <a:pt x="65016" y="1345"/>
                  </a:cubicBezTo>
                  <a:cubicBezTo>
                    <a:pt x="62614" y="449"/>
                    <a:pt x="60141" y="0"/>
                    <a:pt x="57573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2334450" y="2072125"/>
              <a:ext cx="2882100" cy="2200300"/>
            </a:xfrm>
            <a:custGeom>
              <a:avLst/>
              <a:gdLst/>
              <a:ahLst/>
              <a:cxnLst/>
              <a:rect l="l" t="t" r="r" b="b"/>
              <a:pathLst>
                <a:path w="115284" h="88012" extrusionOk="0">
                  <a:moveTo>
                    <a:pt x="57765" y="203"/>
                  </a:moveTo>
                  <a:cubicBezTo>
                    <a:pt x="67486" y="203"/>
                    <a:pt x="74245" y="5846"/>
                    <a:pt x="81295" y="11711"/>
                  </a:cubicBezTo>
                  <a:cubicBezTo>
                    <a:pt x="85463" y="15197"/>
                    <a:pt x="89787" y="18795"/>
                    <a:pt x="94759" y="21086"/>
                  </a:cubicBezTo>
                  <a:cubicBezTo>
                    <a:pt x="113161" y="29555"/>
                    <a:pt x="115284" y="41622"/>
                    <a:pt x="113831" y="50258"/>
                  </a:cubicBezTo>
                  <a:cubicBezTo>
                    <a:pt x="112423" y="58649"/>
                    <a:pt x="106859" y="67666"/>
                    <a:pt x="98569" y="75018"/>
                  </a:cubicBezTo>
                  <a:cubicBezTo>
                    <a:pt x="90457" y="82202"/>
                    <a:pt x="80938" y="86794"/>
                    <a:pt x="72480" y="87632"/>
                  </a:cubicBezTo>
                  <a:cubicBezTo>
                    <a:pt x="71564" y="87721"/>
                    <a:pt x="70670" y="87766"/>
                    <a:pt x="69798" y="87766"/>
                  </a:cubicBezTo>
                  <a:cubicBezTo>
                    <a:pt x="60826" y="87766"/>
                    <a:pt x="54123" y="83018"/>
                    <a:pt x="50760" y="74191"/>
                  </a:cubicBezTo>
                  <a:cubicBezTo>
                    <a:pt x="47072" y="64470"/>
                    <a:pt x="35676" y="60247"/>
                    <a:pt x="24671" y="56158"/>
                  </a:cubicBezTo>
                  <a:cubicBezTo>
                    <a:pt x="12112" y="51499"/>
                    <a:pt x="269" y="47108"/>
                    <a:pt x="2470" y="34929"/>
                  </a:cubicBezTo>
                  <a:cubicBezTo>
                    <a:pt x="5799" y="16438"/>
                    <a:pt x="19263" y="11890"/>
                    <a:pt x="34849" y="6616"/>
                  </a:cubicBezTo>
                  <a:cubicBezTo>
                    <a:pt x="38391" y="5421"/>
                    <a:pt x="42045" y="4192"/>
                    <a:pt x="45698" y="2751"/>
                  </a:cubicBezTo>
                  <a:cubicBezTo>
                    <a:pt x="50223" y="963"/>
                    <a:pt x="54201" y="203"/>
                    <a:pt x="57765" y="203"/>
                  </a:cubicBezTo>
                  <a:close/>
                  <a:moveTo>
                    <a:pt x="57709" y="1"/>
                  </a:moveTo>
                  <a:cubicBezTo>
                    <a:pt x="53895" y="1"/>
                    <a:pt x="49885" y="843"/>
                    <a:pt x="45609" y="2527"/>
                  </a:cubicBezTo>
                  <a:cubicBezTo>
                    <a:pt x="41966" y="3968"/>
                    <a:pt x="38313" y="5198"/>
                    <a:pt x="34782" y="6393"/>
                  </a:cubicBezTo>
                  <a:cubicBezTo>
                    <a:pt x="19118" y="11689"/>
                    <a:pt x="5598" y="16259"/>
                    <a:pt x="2246" y="34884"/>
                  </a:cubicBezTo>
                  <a:cubicBezTo>
                    <a:pt x="1" y="47253"/>
                    <a:pt x="11944" y="51688"/>
                    <a:pt x="24581" y="56381"/>
                  </a:cubicBezTo>
                  <a:cubicBezTo>
                    <a:pt x="35553" y="60437"/>
                    <a:pt x="46883" y="64649"/>
                    <a:pt x="50547" y="74269"/>
                  </a:cubicBezTo>
                  <a:cubicBezTo>
                    <a:pt x="52503" y="79420"/>
                    <a:pt x="55519" y="83185"/>
                    <a:pt x="59530" y="85476"/>
                  </a:cubicBezTo>
                  <a:cubicBezTo>
                    <a:pt x="62491" y="87163"/>
                    <a:pt x="65921" y="88012"/>
                    <a:pt x="69754" y="88012"/>
                  </a:cubicBezTo>
                  <a:lnTo>
                    <a:pt x="69754" y="88001"/>
                  </a:lnTo>
                  <a:cubicBezTo>
                    <a:pt x="70648" y="88001"/>
                    <a:pt x="71564" y="87956"/>
                    <a:pt x="72502" y="87867"/>
                  </a:cubicBezTo>
                  <a:cubicBezTo>
                    <a:pt x="81016" y="87029"/>
                    <a:pt x="90569" y="82403"/>
                    <a:pt x="98725" y="75185"/>
                  </a:cubicBezTo>
                  <a:cubicBezTo>
                    <a:pt x="107060" y="67811"/>
                    <a:pt x="112647" y="58739"/>
                    <a:pt x="114066" y="50303"/>
                  </a:cubicBezTo>
                  <a:cubicBezTo>
                    <a:pt x="115049" y="44471"/>
                    <a:pt x="114099" y="39085"/>
                    <a:pt x="111239" y="34281"/>
                  </a:cubicBezTo>
                  <a:cubicBezTo>
                    <a:pt x="108055" y="28918"/>
                    <a:pt x="102547" y="24415"/>
                    <a:pt x="94859" y="20873"/>
                  </a:cubicBezTo>
                  <a:cubicBezTo>
                    <a:pt x="89910" y="18594"/>
                    <a:pt x="85608" y="15007"/>
                    <a:pt x="81441" y="11533"/>
                  </a:cubicBezTo>
                  <a:cubicBezTo>
                    <a:pt x="76804" y="7667"/>
                    <a:pt x="71999" y="3667"/>
                    <a:pt x="66357" y="1555"/>
                  </a:cubicBezTo>
                  <a:cubicBezTo>
                    <a:pt x="63572" y="519"/>
                    <a:pt x="60701" y="1"/>
                    <a:pt x="57709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2327750" y="2073450"/>
              <a:ext cx="2868425" cy="2198425"/>
            </a:xfrm>
            <a:custGeom>
              <a:avLst/>
              <a:gdLst/>
              <a:ahLst/>
              <a:cxnLst/>
              <a:rect l="l" t="t" r="r" b="b"/>
              <a:pathLst>
                <a:path w="114737" h="87937" extrusionOk="0">
                  <a:moveTo>
                    <a:pt x="57642" y="206"/>
                  </a:moveTo>
                  <a:cubicBezTo>
                    <a:pt x="68413" y="206"/>
                    <a:pt x="75753" y="5804"/>
                    <a:pt x="83418" y="11658"/>
                  </a:cubicBezTo>
                  <a:cubicBezTo>
                    <a:pt x="87217" y="14563"/>
                    <a:pt x="91150" y="17558"/>
                    <a:pt x="95530" y="19804"/>
                  </a:cubicBezTo>
                  <a:cubicBezTo>
                    <a:pt x="112848" y="28686"/>
                    <a:pt x="114736" y="41032"/>
                    <a:pt x="113261" y="49814"/>
                  </a:cubicBezTo>
                  <a:cubicBezTo>
                    <a:pt x="110390" y="66976"/>
                    <a:pt x="91753" y="84898"/>
                    <a:pt x="74156" y="87411"/>
                  </a:cubicBezTo>
                  <a:cubicBezTo>
                    <a:pt x="72821" y="87602"/>
                    <a:pt x="71523" y="87697"/>
                    <a:pt x="70263" y="87697"/>
                  </a:cubicBezTo>
                  <a:cubicBezTo>
                    <a:pt x="61726" y="87697"/>
                    <a:pt x="54984" y="83348"/>
                    <a:pt x="51050" y="75188"/>
                  </a:cubicBezTo>
                  <a:cubicBezTo>
                    <a:pt x="46871" y="66551"/>
                    <a:pt x="36089" y="61624"/>
                    <a:pt x="25665" y="56853"/>
                  </a:cubicBezTo>
                  <a:cubicBezTo>
                    <a:pt x="12604" y="50887"/>
                    <a:pt x="280" y="45244"/>
                    <a:pt x="3341" y="33032"/>
                  </a:cubicBezTo>
                  <a:cubicBezTo>
                    <a:pt x="8369" y="12854"/>
                    <a:pt x="24905" y="8139"/>
                    <a:pt x="42402" y="3167"/>
                  </a:cubicBezTo>
                  <a:cubicBezTo>
                    <a:pt x="43877" y="2742"/>
                    <a:pt x="45396" y="2307"/>
                    <a:pt x="46905" y="1871"/>
                  </a:cubicBezTo>
                  <a:cubicBezTo>
                    <a:pt x="50860" y="709"/>
                    <a:pt x="54413" y="206"/>
                    <a:pt x="57642" y="206"/>
                  </a:cubicBezTo>
                  <a:close/>
                  <a:moveTo>
                    <a:pt x="57554" y="0"/>
                  </a:moveTo>
                  <a:cubicBezTo>
                    <a:pt x="54146" y="0"/>
                    <a:pt x="50589" y="549"/>
                    <a:pt x="46838" y="1647"/>
                  </a:cubicBezTo>
                  <a:cubicBezTo>
                    <a:pt x="45340" y="2083"/>
                    <a:pt x="43810" y="2519"/>
                    <a:pt x="42335" y="2932"/>
                  </a:cubicBezTo>
                  <a:cubicBezTo>
                    <a:pt x="24771" y="7938"/>
                    <a:pt x="8168" y="12664"/>
                    <a:pt x="3118" y="32977"/>
                  </a:cubicBezTo>
                  <a:cubicBezTo>
                    <a:pt x="0" y="45379"/>
                    <a:pt x="12425" y="51054"/>
                    <a:pt x="25575" y="57066"/>
                  </a:cubicBezTo>
                  <a:cubicBezTo>
                    <a:pt x="35955" y="61825"/>
                    <a:pt x="46704" y="66730"/>
                    <a:pt x="50838" y="75289"/>
                  </a:cubicBezTo>
                  <a:cubicBezTo>
                    <a:pt x="53229" y="80261"/>
                    <a:pt x="56603" y="83825"/>
                    <a:pt x="60849" y="85881"/>
                  </a:cubicBezTo>
                  <a:cubicBezTo>
                    <a:pt x="63653" y="87244"/>
                    <a:pt x="66793" y="87937"/>
                    <a:pt x="70212" y="87937"/>
                  </a:cubicBezTo>
                  <a:cubicBezTo>
                    <a:pt x="71497" y="87937"/>
                    <a:pt x="72826" y="87836"/>
                    <a:pt x="74189" y="87646"/>
                  </a:cubicBezTo>
                  <a:cubicBezTo>
                    <a:pt x="82468" y="86462"/>
                    <a:pt x="91563" y="81680"/>
                    <a:pt x="99127" y="74529"/>
                  </a:cubicBezTo>
                  <a:cubicBezTo>
                    <a:pt x="106859" y="67233"/>
                    <a:pt x="112088" y="58239"/>
                    <a:pt x="113496" y="49859"/>
                  </a:cubicBezTo>
                  <a:cubicBezTo>
                    <a:pt x="114490" y="43926"/>
                    <a:pt x="113641" y="38418"/>
                    <a:pt x="110982" y="33479"/>
                  </a:cubicBezTo>
                  <a:cubicBezTo>
                    <a:pt x="108032" y="27971"/>
                    <a:pt x="102859" y="23301"/>
                    <a:pt x="95641" y="19602"/>
                  </a:cubicBezTo>
                  <a:cubicBezTo>
                    <a:pt x="91284" y="17357"/>
                    <a:pt x="87362" y="14373"/>
                    <a:pt x="83563" y="11468"/>
                  </a:cubicBezTo>
                  <a:cubicBezTo>
                    <a:pt x="78759" y="7804"/>
                    <a:pt x="73787" y="4005"/>
                    <a:pt x="67988" y="1860"/>
                  </a:cubicBezTo>
                  <a:cubicBezTo>
                    <a:pt x="64642" y="621"/>
                    <a:pt x="61182" y="0"/>
                    <a:pt x="57554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2325500" y="2072450"/>
              <a:ext cx="2850550" cy="2199425"/>
            </a:xfrm>
            <a:custGeom>
              <a:avLst/>
              <a:gdLst/>
              <a:ahLst/>
              <a:cxnLst/>
              <a:rect l="l" t="t" r="r" b="b"/>
              <a:pathLst>
                <a:path w="114022" h="87977" extrusionOk="0">
                  <a:moveTo>
                    <a:pt x="56648" y="235"/>
                  </a:moveTo>
                  <a:cubicBezTo>
                    <a:pt x="69251" y="235"/>
                    <a:pt x="77508" y="6022"/>
                    <a:pt x="86156" y="12089"/>
                  </a:cubicBezTo>
                  <a:cubicBezTo>
                    <a:pt x="89329" y="14313"/>
                    <a:pt x="92603" y="16615"/>
                    <a:pt x="96122" y="18626"/>
                  </a:cubicBezTo>
                  <a:cubicBezTo>
                    <a:pt x="112390" y="27910"/>
                    <a:pt x="114022" y="40536"/>
                    <a:pt x="112524" y="49486"/>
                  </a:cubicBezTo>
                  <a:cubicBezTo>
                    <a:pt x="109642" y="66714"/>
                    <a:pt x="92782" y="83999"/>
                    <a:pt x="75709" y="87228"/>
                  </a:cubicBezTo>
                  <a:cubicBezTo>
                    <a:pt x="73933" y="87565"/>
                    <a:pt x="72207" y="87732"/>
                    <a:pt x="70537" y="87732"/>
                  </a:cubicBezTo>
                  <a:cubicBezTo>
                    <a:pt x="62408" y="87732"/>
                    <a:pt x="55638" y="83779"/>
                    <a:pt x="51151" y="76290"/>
                  </a:cubicBezTo>
                  <a:cubicBezTo>
                    <a:pt x="46660" y="68793"/>
                    <a:pt x="36660" y="63396"/>
                    <a:pt x="26984" y="58167"/>
                  </a:cubicBezTo>
                  <a:cubicBezTo>
                    <a:pt x="13107" y="50670"/>
                    <a:pt x="1" y="43597"/>
                    <a:pt x="4034" y="31229"/>
                  </a:cubicBezTo>
                  <a:cubicBezTo>
                    <a:pt x="11018" y="9620"/>
                    <a:pt x="30358" y="4335"/>
                    <a:pt x="47933" y="1084"/>
                  </a:cubicBezTo>
                  <a:cubicBezTo>
                    <a:pt x="51062" y="503"/>
                    <a:pt x="53956" y="235"/>
                    <a:pt x="56648" y="235"/>
                  </a:cubicBezTo>
                  <a:close/>
                  <a:moveTo>
                    <a:pt x="56654" y="1"/>
                  </a:moveTo>
                  <a:cubicBezTo>
                    <a:pt x="53948" y="1"/>
                    <a:pt x="51042" y="266"/>
                    <a:pt x="47889" y="849"/>
                  </a:cubicBezTo>
                  <a:cubicBezTo>
                    <a:pt x="39319" y="2436"/>
                    <a:pt x="29453" y="4693"/>
                    <a:pt x="21330" y="9363"/>
                  </a:cubicBezTo>
                  <a:cubicBezTo>
                    <a:pt x="12671" y="14346"/>
                    <a:pt x="6939" y="21475"/>
                    <a:pt x="3811" y="31162"/>
                  </a:cubicBezTo>
                  <a:cubicBezTo>
                    <a:pt x="2817" y="34178"/>
                    <a:pt x="2805" y="36972"/>
                    <a:pt x="3744" y="39676"/>
                  </a:cubicBezTo>
                  <a:cubicBezTo>
                    <a:pt x="4593" y="42089"/>
                    <a:pt x="6191" y="44379"/>
                    <a:pt x="8638" y="46692"/>
                  </a:cubicBezTo>
                  <a:cubicBezTo>
                    <a:pt x="13185" y="50983"/>
                    <a:pt x="19833" y="54569"/>
                    <a:pt x="26872" y="58379"/>
                  </a:cubicBezTo>
                  <a:cubicBezTo>
                    <a:pt x="36514" y="63586"/>
                    <a:pt x="46492" y="68971"/>
                    <a:pt x="50950" y="76413"/>
                  </a:cubicBezTo>
                  <a:cubicBezTo>
                    <a:pt x="53821" y="81195"/>
                    <a:pt x="57542" y="84546"/>
                    <a:pt x="62034" y="86368"/>
                  </a:cubicBezTo>
                  <a:cubicBezTo>
                    <a:pt x="64648" y="87440"/>
                    <a:pt x="67475" y="87977"/>
                    <a:pt x="70480" y="87977"/>
                  </a:cubicBezTo>
                  <a:cubicBezTo>
                    <a:pt x="72179" y="87977"/>
                    <a:pt x="73933" y="87798"/>
                    <a:pt x="75743" y="87463"/>
                  </a:cubicBezTo>
                  <a:cubicBezTo>
                    <a:pt x="83754" y="85943"/>
                    <a:pt x="92357" y="81016"/>
                    <a:pt x="99363" y="73932"/>
                  </a:cubicBezTo>
                  <a:cubicBezTo>
                    <a:pt x="106580" y="66625"/>
                    <a:pt x="111340" y="57966"/>
                    <a:pt x="112748" y="49530"/>
                  </a:cubicBezTo>
                  <a:cubicBezTo>
                    <a:pt x="113765" y="43497"/>
                    <a:pt x="113027" y="37854"/>
                    <a:pt x="110558" y="32760"/>
                  </a:cubicBezTo>
                  <a:cubicBezTo>
                    <a:pt x="107832" y="27106"/>
                    <a:pt x="103005" y="22279"/>
                    <a:pt x="96234" y="18413"/>
                  </a:cubicBezTo>
                  <a:cubicBezTo>
                    <a:pt x="92726" y="16413"/>
                    <a:pt x="89463" y="14123"/>
                    <a:pt x="86301" y="11899"/>
                  </a:cubicBezTo>
                  <a:cubicBezTo>
                    <a:pt x="77610" y="5813"/>
                    <a:pt x="69328" y="1"/>
                    <a:pt x="56654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2377175" y="2068100"/>
              <a:ext cx="2795250" cy="2204050"/>
            </a:xfrm>
            <a:custGeom>
              <a:avLst/>
              <a:gdLst/>
              <a:ahLst/>
              <a:cxnLst/>
              <a:rect l="l" t="t" r="r" b="b"/>
              <a:pathLst>
                <a:path w="111810" h="88162" extrusionOk="0">
                  <a:moveTo>
                    <a:pt x="51900" y="230"/>
                  </a:moveTo>
                  <a:cubicBezTo>
                    <a:pt x="68358" y="230"/>
                    <a:pt x="77955" y="6599"/>
                    <a:pt x="88916" y="13872"/>
                  </a:cubicBezTo>
                  <a:cubicBezTo>
                    <a:pt x="90737" y="15079"/>
                    <a:pt x="92625" y="16330"/>
                    <a:pt x="94558" y="17571"/>
                  </a:cubicBezTo>
                  <a:cubicBezTo>
                    <a:pt x="106458" y="25135"/>
                    <a:pt x="111809" y="36431"/>
                    <a:pt x="109642" y="49369"/>
                  </a:cubicBezTo>
                  <a:cubicBezTo>
                    <a:pt x="106782" y="66352"/>
                    <a:pt x="91296" y="83279"/>
                    <a:pt x="75117" y="87123"/>
                  </a:cubicBezTo>
                  <a:cubicBezTo>
                    <a:pt x="72903" y="87647"/>
                    <a:pt x="70742" y="87907"/>
                    <a:pt x="68650" y="87907"/>
                  </a:cubicBezTo>
                  <a:cubicBezTo>
                    <a:pt x="60897" y="87907"/>
                    <a:pt x="54102" y="84342"/>
                    <a:pt x="49095" y="77514"/>
                  </a:cubicBezTo>
                  <a:cubicBezTo>
                    <a:pt x="44503" y="71246"/>
                    <a:pt x="35498" y="65693"/>
                    <a:pt x="26794" y="60330"/>
                  </a:cubicBezTo>
                  <a:cubicBezTo>
                    <a:pt x="19554" y="55861"/>
                    <a:pt x="12068" y="51246"/>
                    <a:pt x="7208" y="46252"/>
                  </a:cubicBezTo>
                  <a:cubicBezTo>
                    <a:pt x="1778" y="40688"/>
                    <a:pt x="258" y="35235"/>
                    <a:pt x="2571" y="29559"/>
                  </a:cubicBezTo>
                  <a:cubicBezTo>
                    <a:pt x="9710" y="11861"/>
                    <a:pt x="24593" y="2062"/>
                    <a:pt x="46805" y="431"/>
                  </a:cubicBezTo>
                  <a:cubicBezTo>
                    <a:pt x="48581" y="297"/>
                    <a:pt x="50280" y="230"/>
                    <a:pt x="51900" y="230"/>
                  </a:cubicBezTo>
                  <a:close/>
                  <a:moveTo>
                    <a:pt x="51905" y="0"/>
                  </a:moveTo>
                  <a:cubicBezTo>
                    <a:pt x="50244" y="0"/>
                    <a:pt x="48539" y="66"/>
                    <a:pt x="46782" y="197"/>
                  </a:cubicBezTo>
                  <a:cubicBezTo>
                    <a:pt x="36626" y="945"/>
                    <a:pt x="27844" y="3470"/>
                    <a:pt x="20693" y="7705"/>
                  </a:cubicBezTo>
                  <a:cubicBezTo>
                    <a:pt x="12358" y="12654"/>
                    <a:pt x="6180" y="19973"/>
                    <a:pt x="2347" y="29481"/>
                  </a:cubicBezTo>
                  <a:cubicBezTo>
                    <a:pt x="1" y="35235"/>
                    <a:pt x="1543" y="40777"/>
                    <a:pt x="7040" y="46419"/>
                  </a:cubicBezTo>
                  <a:cubicBezTo>
                    <a:pt x="11923" y="51425"/>
                    <a:pt x="19420" y="56051"/>
                    <a:pt x="26671" y="60531"/>
                  </a:cubicBezTo>
                  <a:cubicBezTo>
                    <a:pt x="35352" y="65883"/>
                    <a:pt x="44336" y="71425"/>
                    <a:pt x="48905" y="77659"/>
                  </a:cubicBezTo>
                  <a:cubicBezTo>
                    <a:pt x="52268" y="82240"/>
                    <a:pt x="56369" y="85380"/>
                    <a:pt x="61095" y="86955"/>
                  </a:cubicBezTo>
                  <a:cubicBezTo>
                    <a:pt x="63473" y="87759"/>
                    <a:pt x="65974" y="88161"/>
                    <a:pt x="68575" y="88162"/>
                  </a:cubicBezTo>
                  <a:lnTo>
                    <a:pt x="68575" y="88162"/>
                  </a:lnTo>
                  <a:cubicBezTo>
                    <a:pt x="70708" y="88161"/>
                    <a:pt x="72907" y="87893"/>
                    <a:pt x="75162" y="87357"/>
                  </a:cubicBezTo>
                  <a:cubicBezTo>
                    <a:pt x="91430" y="83503"/>
                    <a:pt x="106994" y="66475"/>
                    <a:pt x="109865" y="49414"/>
                  </a:cubicBezTo>
                  <a:cubicBezTo>
                    <a:pt x="110904" y="43246"/>
                    <a:pt x="110279" y="37459"/>
                    <a:pt x="108011" y="32207"/>
                  </a:cubicBezTo>
                  <a:cubicBezTo>
                    <a:pt x="105497" y="26386"/>
                    <a:pt x="101016" y="21392"/>
                    <a:pt x="94681" y="17370"/>
                  </a:cubicBezTo>
                  <a:cubicBezTo>
                    <a:pt x="92748" y="16140"/>
                    <a:pt x="90860" y="14889"/>
                    <a:pt x="89039" y="13682"/>
                  </a:cubicBezTo>
                  <a:cubicBezTo>
                    <a:pt x="83106" y="9738"/>
                    <a:pt x="77486" y="6018"/>
                    <a:pt x="70871" y="3448"/>
                  </a:cubicBezTo>
                  <a:cubicBezTo>
                    <a:pt x="64905" y="1126"/>
                    <a:pt x="58780" y="0"/>
                    <a:pt x="51905" y="0"/>
                  </a:cubicBezTo>
                  <a:close/>
                  <a:moveTo>
                    <a:pt x="68575" y="88162"/>
                  </a:moveTo>
                  <a:lnTo>
                    <a:pt x="68575" y="88162"/>
                  </a:lnTo>
                  <a:cubicBezTo>
                    <a:pt x="68574" y="88162"/>
                    <a:pt x="68572" y="88162"/>
                    <a:pt x="68570" y="88162"/>
                  </a:cubicBezTo>
                  <a:lnTo>
                    <a:pt x="68581" y="88162"/>
                  </a:lnTo>
                  <a:cubicBezTo>
                    <a:pt x="68579" y="88162"/>
                    <a:pt x="68577" y="88162"/>
                    <a:pt x="68575" y="88162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377175" y="2050975"/>
              <a:ext cx="2777375" cy="2221450"/>
            </a:xfrm>
            <a:custGeom>
              <a:avLst/>
              <a:gdLst/>
              <a:ahLst/>
              <a:cxnLst/>
              <a:rect l="l" t="t" r="r" b="b"/>
              <a:pathLst>
                <a:path w="111095" h="88858" extrusionOk="0">
                  <a:moveTo>
                    <a:pt x="45587" y="234"/>
                  </a:moveTo>
                  <a:cubicBezTo>
                    <a:pt x="46302" y="234"/>
                    <a:pt x="47017" y="256"/>
                    <a:pt x="47743" y="278"/>
                  </a:cubicBezTo>
                  <a:cubicBezTo>
                    <a:pt x="69061" y="1206"/>
                    <a:pt x="80402" y="6647"/>
                    <a:pt x="95061" y="17027"/>
                  </a:cubicBezTo>
                  <a:cubicBezTo>
                    <a:pt x="106212" y="24926"/>
                    <a:pt x="111094" y="36591"/>
                    <a:pt x="108837" y="49875"/>
                  </a:cubicBezTo>
                  <a:cubicBezTo>
                    <a:pt x="105932" y="66881"/>
                    <a:pt x="92056" y="83048"/>
                    <a:pt x="76559" y="87472"/>
                  </a:cubicBezTo>
                  <a:cubicBezTo>
                    <a:pt x="74207" y="88146"/>
                    <a:pt x="71505" y="88633"/>
                    <a:pt x="68610" y="88633"/>
                  </a:cubicBezTo>
                  <a:cubicBezTo>
                    <a:pt x="62484" y="88633"/>
                    <a:pt x="55491" y="86454"/>
                    <a:pt x="49118" y="79260"/>
                  </a:cubicBezTo>
                  <a:cubicBezTo>
                    <a:pt x="44693" y="74288"/>
                    <a:pt x="37364" y="69283"/>
                    <a:pt x="29609" y="63987"/>
                  </a:cubicBezTo>
                  <a:cubicBezTo>
                    <a:pt x="21643" y="58557"/>
                    <a:pt x="13397" y="52926"/>
                    <a:pt x="7956" y="47015"/>
                  </a:cubicBezTo>
                  <a:cubicBezTo>
                    <a:pt x="1833" y="40356"/>
                    <a:pt x="269" y="34267"/>
                    <a:pt x="3163" y="28412"/>
                  </a:cubicBezTo>
                  <a:cubicBezTo>
                    <a:pt x="12001" y="10401"/>
                    <a:pt x="27375" y="234"/>
                    <a:pt x="45587" y="234"/>
                  </a:cubicBezTo>
                  <a:close/>
                  <a:moveTo>
                    <a:pt x="45718" y="0"/>
                  </a:moveTo>
                  <a:cubicBezTo>
                    <a:pt x="37292" y="0"/>
                    <a:pt x="29177" y="2245"/>
                    <a:pt x="22124" y="6557"/>
                  </a:cubicBezTo>
                  <a:cubicBezTo>
                    <a:pt x="14068" y="11474"/>
                    <a:pt x="7621" y="18792"/>
                    <a:pt x="2951" y="28300"/>
                  </a:cubicBezTo>
                  <a:cubicBezTo>
                    <a:pt x="1" y="34255"/>
                    <a:pt x="1588" y="40434"/>
                    <a:pt x="7777" y="47171"/>
                  </a:cubicBezTo>
                  <a:cubicBezTo>
                    <a:pt x="13241" y="53104"/>
                    <a:pt x="21498" y="58735"/>
                    <a:pt x="29475" y="64188"/>
                  </a:cubicBezTo>
                  <a:cubicBezTo>
                    <a:pt x="37230" y="69473"/>
                    <a:pt x="44537" y="74467"/>
                    <a:pt x="48939" y="79417"/>
                  </a:cubicBezTo>
                  <a:cubicBezTo>
                    <a:pt x="52816" y="83785"/>
                    <a:pt x="57285" y="86679"/>
                    <a:pt x="62246" y="88009"/>
                  </a:cubicBezTo>
                  <a:cubicBezTo>
                    <a:pt x="64333" y="88578"/>
                    <a:pt x="66488" y="88857"/>
                    <a:pt x="68698" y="88858"/>
                  </a:cubicBezTo>
                  <a:lnTo>
                    <a:pt x="68698" y="88858"/>
                  </a:lnTo>
                  <a:cubicBezTo>
                    <a:pt x="71278" y="88857"/>
                    <a:pt x="73935" y="88466"/>
                    <a:pt x="76626" y="87696"/>
                  </a:cubicBezTo>
                  <a:cubicBezTo>
                    <a:pt x="84089" y="85573"/>
                    <a:pt x="91508" y="80545"/>
                    <a:pt x="97519" y="73551"/>
                  </a:cubicBezTo>
                  <a:cubicBezTo>
                    <a:pt x="103564" y="66534"/>
                    <a:pt x="107653" y="58143"/>
                    <a:pt x="109061" y="49909"/>
                  </a:cubicBezTo>
                  <a:cubicBezTo>
                    <a:pt x="110133" y="43596"/>
                    <a:pt x="109631" y="37630"/>
                    <a:pt x="107552" y="32188"/>
                  </a:cubicBezTo>
                  <a:cubicBezTo>
                    <a:pt x="105251" y="26188"/>
                    <a:pt x="101094" y="21015"/>
                    <a:pt x="95184" y="16837"/>
                  </a:cubicBezTo>
                  <a:cubicBezTo>
                    <a:pt x="80503" y="6435"/>
                    <a:pt x="69128" y="982"/>
                    <a:pt x="47754" y="44"/>
                  </a:cubicBezTo>
                  <a:cubicBezTo>
                    <a:pt x="47074" y="15"/>
                    <a:pt x="46395" y="0"/>
                    <a:pt x="45718" y="0"/>
                  </a:cubicBezTo>
                  <a:close/>
                  <a:moveTo>
                    <a:pt x="68698" y="88858"/>
                  </a:moveTo>
                  <a:cubicBezTo>
                    <a:pt x="68696" y="88858"/>
                    <a:pt x="68695" y="88858"/>
                    <a:pt x="68693" y="88858"/>
                  </a:cubicBezTo>
                  <a:lnTo>
                    <a:pt x="68704" y="88858"/>
                  </a:lnTo>
                  <a:cubicBezTo>
                    <a:pt x="68702" y="88858"/>
                    <a:pt x="68700" y="88858"/>
                    <a:pt x="68698" y="88858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373550" y="2019650"/>
              <a:ext cx="2770950" cy="2253075"/>
            </a:xfrm>
            <a:custGeom>
              <a:avLst/>
              <a:gdLst/>
              <a:ahLst/>
              <a:cxnLst/>
              <a:rect l="l" t="t" r="r" b="b"/>
              <a:pathLst>
                <a:path w="110838" h="90123" extrusionOk="0">
                  <a:moveTo>
                    <a:pt x="43218" y="235"/>
                  </a:moveTo>
                  <a:cubicBezTo>
                    <a:pt x="45073" y="235"/>
                    <a:pt x="46950" y="392"/>
                    <a:pt x="48827" y="704"/>
                  </a:cubicBezTo>
                  <a:cubicBezTo>
                    <a:pt x="70625" y="4336"/>
                    <a:pt x="82625" y="6704"/>
                    <a:pt x="95698" y="17051"/>
                  </a:cubicBezTo>
                  <a:cubicBezTo>
                    <a:pt x="106156" y="25319"/>
                    <a:pt x="110591" y="37419"/>
                    <a:pt x="108189" y="51117"/>
                  </a:cubicBezTo>
                  <a:cubicBezTo>
                    <a:pt x="105262" y="67843"/>
                    <a:pt x="92603" y="83497"/>
                    <a:pt x="78100" y="88334"/>
                  </a:cubicBezTo>
                  <a:cubicBezTo>
                    <a:pt x="75435" y="89224"/>
                    <a:pt x="72279" y="89896"/>
                    <a:pt x="68825" y="89896"/>
                  </a:cubicBezTo>
                  <a:cubicBezTo>
                    <a:pt x="62867" y="89896"/>
                    <a:pt x="56021" y="87898"/>
                    <a:pt x="49274" y="81575"/>
                  </a:cubicBezTo>
                  <a:cubicBezTo>
                    <a:pt x="45497" y="78044"/>
                    <a:pt x="39967" y="73999"/>
                    <a:pt x="34112" y="69731"/>
                  </a:cubicBezTo>
                  <a:cubicBezTo>
                    <a:pt x="25520" y="63474"/>
                    <a:pt x="15799" y="56368"/>
                    <a:pt x="9386" y="49195"/>
                  </a:cubicBezTo>
                  <a:cubicBezTo>
                    <a:pt x="2057" y="40994"/>
                    <a:pt x="258" y="34000"/>
                    <a:pt x="3911" y="27821"/>
                  </a:cubicBezTo>
                  <a:cubicBezTo>
                    <a:pt x="14325" y="10023"/>
                    <a:pt x="28414" y="235"/>
                    <a:pt x="43218" y="235"/>
                  </a:cubicBezTo>
                  <a:close/>
                  <a:moveTo>
                    <a:pt x="43225" y="1"/>
                  </a:moveTo>
                  <a:cubicBezTo>
                    <a:pt x="36549" y="1"/>
                    <a:pt x="30001" y="1993"/>
                    <a:pt x="23699" y="5956"/>
                  </a:cubicBezTo>
                  <a:cubicBezTo>
                    <a:pt x="16168" y="10693"/>
                    <a:pt x="9252" y="18213"/>
                    <a:pt x="3699" y="27698"/>
                  </a:cubicBezTo>
                  <a:cubicBezTo>
                    <a:pt x="1" y="33978"/>
                    <a:pt x="1800" y="41061"/>
                    <a:pt x="9218" y="49352"/>
                  </a:cubicBezTo>
                  <a:cubicBezTo>
                    <a:pt x="15643" y="56547"/>
                    <a:pt x="25375" y="63653"/>
                    <a:pt x="33978" y="69921"/>
                  </a:cubicBezTo>
                  <a:cubicBezTo>
                    <a:pt x="39821" y="74189"/>
                    <a:pt x="45341" y="78223"/>
                    <a:pt x="49106" y="81742"/>
                  </a:cubicBezTo>
                  <a:cubicBezTo>
                    <a:pt x="53508" y="85865"/>
                    <a:pt x="58369" y="88502"/>
                    <a:pt x="63531" y="89575"/>
                  </a:cubicBezTo>
                  <a:cubicBezTo>
                    <a:pt x="65296" y="89943"/>
                    <a:pt x="67095" y="90122"/>
                    <a:pt x="68905" y="90122"/>
                  </a:cubicBezTo>
                  <a:cubicBezTo>
                    <a:pt x="71955" y="90122"/>
                    <a:pt x="75061" y="89597"/>
                    <a:pt x="78178" y="88558"/>
                  </a:cubicBezTo>
                  <a:cubicBezTo>
                    <a:pt x="92759" y="83686"/>
                    <a:pt x="105474" y="67966"/>
                    <a:pt x="108424" y="51162"/>
                  </a:cubicBezTo>
                  <a:cubicBezTo>
                    <a:pt x="110837" y="37374"/>
                    <a:pt x="106368" y="25185"/>
                    <a:pt x="95843" y="16861"/>
                  </a:cubicBezTo>
                  <a:cubicBezTo>
                    <a:pt x="82726" y="6481"/>
                    <a:pt x="70704" y="4101"/>
                    <a:pt x="48860" y="470"/>
                  </a:cubicBezTo>
                  <a:cubicBezTo>
                    <a:pt x="46973" y="157"/>
                    <a:pt x="45094" y="1"/>
                    <a:pt x="43225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2406225" y="1983000"/>
              <a:ext cx="2825125" cy="2290000"/>
            </a:xfrm>
            <a:custGeom>
              <a:avLst/>
              <a:gdLst/>
              <a:ahLst/>
              <a:cxnLst/>
              <a:rect l="l" t="t" r="r" b="b"/>
              <a:pathLst>
                <a:path w="113005" h="91600" extrusionOk="0">
                  <a:moveTo>
                    <a:pt x="40972" y="237"/>
                  </a:moveTo>
                  <a:cubicBezTo>
                    <a:pt x="43475" y="237"/>
                    <a:pt x="45978" y="606"/>
                    <a:pt x="48458" y="1332"/>
                  </a:cubicBezTo>
                  <a:cubicBezTo>
                    <a:pt x="55151" y="3310"/>
                    <a:pt x="61095" y="4528"/>
                    <a:pt x="66335" y="5589"/>
                  </a:cubicBezTo>
                  <a:cubicBezTo>
                    <a:pt x="77486" y="7869"/>
                    <a:pt x="86290" y="9656"/>
                    <a:pt x="94893" y="17288"/>
                  </a:cubicBezTo>
                  <a:cubicBezTo>
                    <a:pt x="112737" y="33097"/>
                    <a:pt x="108849" y="60047"/>
                    <a:pt x="94782" y="76963"/>
                  </a:cubicBezTo>
                  <a:cubicBezTo>
                    <a:pt x="88289" y="84769"/>
                    <a:pt x="78450" y="91343"/>
                    <a:pt x="67416" y="91343"/>
                  </a:cubicBezTo>
                  <a:cubicBezTo>
                    <a:pt x="61188" y="91343"/>
                    <a:pt x="54580" y="89249"/>
                    <a:pt x="47978" y="84102"/>
                  </a:cubicBezTo>
                  <a:cubicBezTo>
                    <a:pt x="45833" y="82426"/>
                    <a:pt x="43207" y="80482"/>
                    <a:pt x="40425" y="78426"/>
                  </a:cubicBezTo>
                  <a:cubicBezTo>
                    <a:pt x="30950" y="71398"/>
                    <a:pt x="19152" y="62661"/>
                    <a:pt x="10816" y="53544"/>
                  </a:cubicBezTo>
                  <a:cubicBezTo>
                    <a:pt x="6291" y="48594"/>
                    <a:pt x="3275" y="44025"/>
                    <a:pt x="1878" y="39958"/>
                  </a:cubicBezTo>
                  <a:cubicBezTo>
                    <a:pt x="247" y="35254"/>
                    <a:pt x="694" y="31042"/>
                    <a:pt x="3196" y="27444"/>
                  </a:cubicBezTo>
                  <a:cubicBezTo>
                    <a:pt x="9990" y="17589"/>
                    <a:pt x="16962" y="10293"/>
                    <a:pt x="23934" y="5779"/>
                  </a:cubicBezTo>
                  <a:cubicBezTo>
                    <a:pt x="29621" y="2092"/>
                    <a:pt x="35330" y="237"/>
                    <a:pt x="40972" y="237"/>
                  </a:cubicBezTo>
                  <a:close/>
                  <a:moveTo>
                    <a:pt x="40968" y="1"/>
                  </a:moveTo>
                  <a:cubicBezTo>
                    <a:pt x="35283" y="1"/>
                    <a:pt x="29541" y="1866"/>
                    <a:pt x="23811" y="5578"/>
                  </a:cubicBezTo>
                  <a:cubicBezTo>
                    <a:pt x="16816" y="10114"/>
                    <a:pt x="9811" y="17422"/>
                    <a:pt x="3007" y="27299"/>
                  </a:cubicBezTo>
                  <a:cubicBezTo>
                    <a:pt x="459" y="30974"/>
                    <a:pt x="1" y="35254"/>
                    <a:pt x="1655" y="40025"/>
                  </a:cubicBezTo>
                  <a:cubicBezTo>
                    <a:pt x="3074" y="44125"/>
                    <a:pt x="6090" y="48728"/>
                    <a:pt x="10638" y="53700"/>
                  </a:cubicBezTo>
                  <a:cubicBezTo>
                    <a:pt x="18995" y="62829"/>
                    <a:pt x="30805" y="71577"/>
                    <a:pt x="40291" y="78605"/>
                  </a:cubicBezTo>
                  <a:cubicBezTo>
                    <a:pt x="43073" y="80672"/>
                    <a:pt x="45699" y="82616"/>
                    <a:pt x="47833" y="84281"/>
                  </a:cubicBezTo>
                  <a:cubicBezTo>
                    <a:pt x="54034" y="89119"/>
                    <a:pt x="60771" y="91599"/>
                    <a:pt x="67587" y="91599"/>
                  </a:cubicBezTo>
                  <a:cubicBezTo>
                    <a:pt x="69553" y="91599"/>
                    <a:pt x="71531" y="91387"/>
                    <a:pt x="73497" y="90974"/>
                  </a:cubicBezTo>
                  <a:cubicBezTo>
                    <a:pt x="81274" y="89342"/>
                    <a:pt x="88894" y="84415"/>
                    <a:pt x="94960" y="77119"/>
                  </a:cubicBezTo>
                  <a:cubicBezTo>
                    <a:pt x="109106" y="60114"/>
                    <a:pt x="113005" y="33019"/>
                    <a:pt x="95050" y="17109"/>
                  </a:cubicBezTo>
                  <a:cubicBezTo>
                    <a:pt x="86391" y="9444"/>
                    <a:pt x="77564" y="7645"/>
                    <a:pt x="66380" y="5366"/>
                  </a:cubicBezTo>
                  <a:cubicBezTo>
                    <a:pt x="61151" y="4293"/>
                    <a:pt x="55207" y="3087"/>
                    <a:pt x="48514" y="1109"/>
                  </a:cubicBezTo>
                  <a:cubicBezTo>
                    <a:pt x="46014" y="370"/>
                    <a:pt x="43497" y="1"/>
                    <a:pt x="40968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414625" y="1942900"/>
              <a:ext cx="2790200" cy="2330925"/>
            </a:xfrm>
            <a:custGeom>
              <a:avLst/>
              <a:gdLst/>
              <a:ahLst/>
              <a:cxnLst/>
              <a:rect l="l" t="t" r="r" b="b"/>
              <a:pathLst>
                <a:path w="111608" h="93237" extrusionOk="0">
                  <a:moveTo>
                    <a:pt x="40324" y="233"/>
                  </a:moveTo>
                  <a:lnTo>
                    <a:pt x="40324" y="244"/>
                  </a:lnTo>
                  <a:cubicBezTo>
                    <a:pt x="43262" y="244"/>
                    <a:pt x="46167" y="858"/>
                    <a:pt x="49050" y="2110"/>
                  </a:cubicBezTo>
                  <a:cubicBezTo>
                    <a:pt x="57698" y="5830"/>
                    <a:pt x="65150" y="7037"/>
                    <a:pt x="71742" y="8098"/>
                  </a:cubicBezTo>
                  <a:cubicBezTo>
                    <a:pt x="80535" y="9529"/>
                    <a:pt x="88133" y="10758"/>
                    <a:pt x="95060" y="17662"/>
                  </a:cubicBezTo>
                  <a:cubicBezTo>
                    <a:pt x="111607" y="34165"/>
                    <a:pt x="107451" y="62198"/>
                    <a:pt x="94111" y="78712"/>
                  </a:cubicBezTo>
                  <a:cubicBezTo>
                    <a:pt x="86443" y="88197"/>
                    <a:pt x="77059" y="93046"/>
                    <a:pt x="67212" y="93046"/>
                  </a:cubicBezTo>
                  <a:cubicBezTo>
                    <a:pt x="60774" y="93046"/>
                    <a:pt x="54138" y="90973"/>
                    <a:pt x="47653" y="86768"/>
                  </a:cubicBezTo>
                  <a:cubicBezTo>
                    <a:pt x="31519" y="76287"/>
                    <a:pt x="3509" y="54154"/>
                    <a:pt x="872" y="37606"/>
                  </a:cubicBezTo>
                  <a:cubicBezTo>
                    <a:pt x="235" y="33618"/>
                    <a:pt x="1106" y="30109"/>
                    <a:pt x="3453" y="27204"/>
                  </a:cubicBezTo>
                  <a:cubicBezTo>
                    <a:pt x="9676" y="19450"/>
                    <a:pt x="17106" y="10813"/>
                    <a:pt x="25039" y="5517"/>
                  </a:cubicBezTo>
                  <a:cubicBezTo>
                    <a:pt x="30324" y="1998"/>
                    <a:pt x="35374" y="233"/>
                    <a:pt x="40324" y="233"/>
                  </a:cubicBezTo>
                  <a:close/>
                  <a:moveTo>
                    <a:pt x="40324" y="1"/>
                  </a:moveTo>
                  <a:cubicBezTo>
                    <a:pt x="35335" y="1"/>
                    <a:pt x="30232" y="1772"/>
                    <a:pt x="24905" y="5327"/>
                  </a:cubicBezTo>
                  <a:cubicBezTo>
                    <a:pt x="16950" y="10646"/>
                    <a:pt x="9508" y="19294"/>
                    <a:pt x="3274" y="27048"/>
                  </a:cubicBezTo>
                  <a:cubicBezTo>
                    <a:pt x="883" y="30020"/>
                    <a:pt x="0" y="33584"/>
                    <a:pt x="637" y="37640"/>
                  </a:cubicBezTo>
                  <a:cubicBezTo>
                    <a:pt x="1855" y="45249"/>
                    <a:pt x="8291" y="54567"/>
                    <a:pt x="19776" y="65338"/>
                  </a:cubicBezTo>
                  <a:cubicBezTo>
                    <a:pt x="31341" y="76198"/>
                    <a:pt x="43944" y="84634"/>
                    <a:pt x="47530" y="86958"/>
                  </a:cubicBezTo>
                  <a:cubicBezTo>
                    <a:pt x="51977" y="89851"/>
                    <a:pt x="56536" y="91762"/>
                    <a:pt x="61083" y="92656"/>
                  </a:cubicBezTo>
                  <a:cubicBezTo>
                    <a:pt x="63072" y="93047"/>
                    <a:pt x="65061" y="93237"/>
                    <a:pt x="67038" y="93237"/>
                  </a:cubicBezTo>
                  <a:cubicBezTo>
                    <a:pt x="69284" y="93237"/>
                    <a:pt x="71519" y="92980"/>
                    <a:pt x="73731" y="92477"/>
                  </a:cubicBezTo>
                  <a:cubicBezTo>
                    <a:pt x="81384" y="90734"/>
                    <a:pt x="88502" y="86019"/>
                    <a:pt x="94289" y="78857"/>
                  </a:cubicBezTo>
                  <a:cubicBezTo>
                    <a:pt x="101205" y="70299"/>
                    <a:pt x="105507" y="59047"/>
                    <a:pt x="106088" y="47997"/>
                  </a:cubicBezTo>
                  <a:cubicBezTo>
                    <a:pt x="106390" y="42210"/>
                    <a:pt x="105675" y="36701"/>
                    <a:pt x="103965" y="31651"/>
                  </a:cubicBezTo>
                  <a:cubicBezTo>
                    <a:pt x="102133" y="26210"/>
                    <a:pt x="99194" y="21450"/>
                    <a:pt x="95228" y="17495"/>
                  </a:cubicBezTo>
                  <a:cubicBezTo>
                    <a:pt x="88245" y="10534"/>
                    <a:pt x="80614" y="9305"/>
                    <a:pt x="71776" y="7875"/>
                  </a:cubicBezTo>
                  <a:cubicBezTo>
                    <a:pt x="65206" y="6802"/>
                    <a:pt x="57765" y="5596"/>
                    <a:pt x="49150" y="1886"/>
                  </a:cubicBezTo>
                  <a:cubicBezTo>
                    <a:pt x="46233" y="630"/>
                    <a:pt x="43299" y="1"/>
                    <a:pt x="40324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413500" y="1901175"/>
              <a:ext cx="2766750" cy="2374325"/>
            </a:xfrm>
            <a:custGeom>
              <a:avLst/>
              <a:gdLst/>
              <a:ahLst/>
              <a:cxnLst/>
              <a:rect l="l" t="t" r="r" b="b"/>
              <a:pathLst>
                <a:path w="110670" h="94973" extrusionOk="0">
                  <a:moveTo>
                    <a:pt x="40492" y="214"/>
                  </a:moveTo>
                  <a:cubicBezTo>
                    <a:pt x="43721" y="214"/>
                    <a:pt x="46871" y="1131"/>
                    <a:pt x="50033" y="2941"/>
                  </a:cubicBezTo>
                  <a:cubicBezTo>
                    <a:pt x="59374" y="8293"/>
                    <a:pt x="67530" y="9119"/>
                    <a:pt x="74737" y="9834"/>
                  </a:cubicBezTo>
                  <a:cubicBezTo>
                    <a:pt x="82714" y="10639"/>
                    <a:pt x="89619" y="11332"/>
                    <a:pt x="95608" y="18102"/>
                  </a:cubicBezTo>
                  <a:cubicBezTo>
                    <a:pt x="110669" y="35130"/>
                    <a:pt x="106859" y="64158"/>
                    <a:pt x="93843" y="80593"/>
                  </a:cubicBezTo>
                  <a:cubicBezTo>
                    <a:pt x="86416" y="89965"/>
                    <a:pt x="77075" y="94755"/>
                    <a:pt x="66867" y="94755"/>
                  </a:cubicBezTo>
                  <a:cubicBezTo>
                    <a:pt x="60719" y="94755"/>
                    <a:pt x="54257" y="93017"/>
                    <a:pt x="47709" y="89498"/>
                  </a:cubicBezTo>
                  <a:cubicBezTo>
                    <a:pt x="33441" y="81822"/>
                    <a:pt x="4034" y="56895"/>
                    <a:pt x="1017" y="38583"/>
                  </a:cubicBezTo>
                  <a:cubicBezTo>
                    <a:pt x="246" y="33923"/>
                    <a:pt x="1285" y="30035"/>
                    <a:pt x="4101" y="27019"/>
                  </a:cubicBezTo>
                  <a:cubicBezTo>
                    <a:pt x="5028" y="26024"/>
                    <a:pt x="5956" y="25019"/>
                    <a:pt x="6872" y="24013"/>
                  </a:cubicBezTo>
                  <a:cubicBezTo>
                    <a:pt x="14045" y="16237"/>
                    <a:pt x="20805" y="8885"/>
                    <a:pt x="27911" y="4404"/>
                  </a:cubicBezTo>
                  <a:cubicBezTo>
                    <a:pt x="32358" y="1611"/>
                    <a:pt x="36492" y="214"/>
                    <a:pt x="40492" y="214"/>
                  </a:cubicBezTo>
                  <a:close/>
                  <a:moveTo>
                    <a:pt x="40524" y="0"/>
                  </a:moveTo>
                  <a:cubicBezTo>
                    <a:pt x="39921" y="0"/>
                    <a:pt x="39314" y="31"/>
                    <a:pt x="38704" y="92"/>
                  </a:cubicBezTo>
                  <a:cubicBezTo>
                    <a:pt x="35207" y="438"/>
                    <a:pt x="31631" y="1790"/>
                    <a:pt x="27788" y="4214"/>
                  </a:cubicBezTo>
                  <a:cubicBezTo>
                    <a:pt x="20659" y="8706"/>
                    <a:pt x="13877" y="16069"/>
                    <a:pt x="6704" y="23857"/>
                  </a:cubicBezTo>
                  <a:cubicBezTo>
                    <a:pt x="5777" y="24862"/>
                    <a:pt x="4850" y="25868"/>
                    <a:pt x="3922" y="26862"/>
                  </a:cubicBezTo>
                  <a:cubicBezTo>
                    <a:pt x="1062" y="29935"/>
                    <a:pt x="0" y="33890"/>
                    <a:pt x="783" y="38616"/>
                  </a:cubicBezTo>
                  <a:cubicBezTo>
                    <a:pt x="1486" y="42862"/>
                    <a:pt x="3654" y="47733"/>
                    <a:pt x="7252" y="53085"/>
                  </a:cubicBezTo>
                  <a:cubicBezTo>
                    <a:pt x="10414" y="57800"/>
                    <a:pt x="14604" y="62783"/>
                    <a:pt x="19687" y="67901"/>
                  </a:cubicBezTo>
                  <a:cubicBezTo>
                    <a:pt x="28503" y="76772"/>
                    <a:pt x="39464" y="85331"/>
                    <a:pt x="47598" y="89699"/>
                  </a:cubicBezTo>
                  <a:cubicBezTo>
                    <a:pt x="54123" y="93208"/>
                    <a:pt x="60525" y="94973"/>
                    <a:pt x="66703" y="94973"/>
                  </a:cubicBezTo>
                  <a:cubicBezTo>
                    <a:pt x="69262" y="94973"/>
                    <a:pt x="71787" y="94671"/>
                    <a:pt x="74268" y="94057"/>
                  </a:cubicBezTo>
                  <a:cubicBezTo>
                    <a:pt x="81731" y="92235"/>
                    <a:pt x="88569" y="87621"/>
                    <a:pt x="94021" y="80727"/>
                  </a:cubicBezTo>
                  <a:cubicBezTo>
                    <a:pt x="100781" y="72213"/>
                    <a:pt x="104993" y="60705"/>
                    <a:pt x="105586" y="49175"/>
                  </a:cubicBezTo>
                  <a:cubicBezTo>
                    <a:pt x="106211" y="36895"/>
                    <a:pt x="102736" y="25801"/>
                    <a:pt x="95776" y="17946"/>
                  </a:cubicBezTo>
                  <a:cubicBezTo>
                    <a:pt x="89731" y="11108"/>
                    <a:pt x="82793" y="10404"/>
                    <a:pt x="74759" y="9600"/>
                  </a:cubicBezTo>
                  <a:cubicBezTo>
                    <a:pt x="67586" y="8885"/>
                    <a:pt x="59452" y="8069"/>
                    <a:pt x="50156" y="2728"/>
                  </a:cubicBezTo>
                  <a:cubicBezTo>
                    <a:pt x="46968" y="898"/>
                    <a:pt x="43795" y="0"/>
                    <a:pt x="40524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411550" y="1857825"/>
              <a:ext cx="2724850" cy="2419925"/>
            </a:xfrm>
            <a:custGeom>
              <a:avLst/>
              <a:gdLst/>
              <a:ahLst/>
              <a:cxnLst/>
              <a:rect l="l" t="t" r="r" b="b"/>
              <a:pathLst>
                <a:path w="108994" h="96797" extrusionOk="0">
                  <a:moveTo>
                    <a:pt x="40994" y="239"/>
                  </a:moveTo>
                  <a:cubicBezTo>
                    <a:pt x="44435" y="239"/>
                    <a:pt x="47743" y="1434"/>
                    <a:pt x="51050" y="3837"/>
                  </a:cubicBezTo>
                  <a:cubicBezTo>
                    <a:pt x="60659" y="10786"/>
                    <a:pt x="69251" y="11054"/>
                    <a:pt x="76837" y="11300"/>
                  </a:cubicBezTo>
                  <a:cubicBezTo>
                    <a:pt x="84379" y="11535"/>
                    <a:pt x="90882" y="11747"/>
                    <a:pt x="96178" y="18607"/>
                  </a:cubicBezTo>
                  <a:cubicBezTo>
                    <a:pt x="108993" y="35188"/>
                    <a:pt x="107831" y="64495"/>
                    <a:pt x="93641" y="82606"/>
                  </a:cubicBezTo>
                  <a:cubicBezTo>
                    <a:pt x="88970" y="88570"/>
                    <a:pt x="80111" y="96605"/>
                    <a:pt x="66325" y="96605"/>
                  </a:cubicBezTo>
                  <a:cubicBezTo>
                    <a:pt x="60922" y="96605"/>
                    <a:pt x="54761" y="95370"/>
                    <a:pt x="47798" y="92294"/>
                  </a:cubicBezTo>
                  <a:cubicBezTo>
                    <a:pt x="40000" y="88841"/>
                    <a:pt x="29005" y="80249"/>
                    <a:pt x="19788" y="70417"/>
                  </a:cubicBezTo>
                  <a:cubicBezTo>
                    <a:pt x="9363" y="59288"/>
                    <a:pt x="2570" y="48093"/>
                    <a:pt x="1151" y="39724"/>
                  </a:cubicBezTo>
                  <a:cubicBezTo>
                    <a:pt x="246" y="34317"/>
                    <a:pt x="1464" y="30004"/>
                    <a:pt x="4771" y="26909"/>
                  </a:cubicBezTo>
                  <a:cubicBezTo>
                    <a:pt x="7509" y="24350"/>
                    <a:pt x="10179" y="21669"/>
                    <a:pt x="12771" y="19066"/>
                  </a:cubicBezTo>
                  <a:cubicBezTo>
                    <a:pt x="19318" y="12473"/>
                    <a:pt x="25508" y="6239"/>
                    <a:pt x="31776" y="2853"/>
                  </a:cubicBezTo>
                  <a:cubicBezTo>
                    <a:pt x="35005" y="1110"/>
                    <a:pt x="38056" y="239"/>
                    <a:pt x="40994" y="239"/>
                  </a:cubicBezTo>
                  <a:close/>
                  <a:moveTo>
                    <a:pt x="40998" y="1"/>
                  </a:moveTo>
                  <a:cubicBezTo>
                    <a:pt x="38016" y="1"/>
                    <a:pt x="34934" y="886"/>
                    <a:pt x="31665" y="2652"/>
                  </a:cubicBezTo>
                  <a:cubicBezTo>
                    <a:pt x="25363" y="6049"/>
                    <a:pt x="19162" y="12295"/>
                    <a:pt x="12603" y="18898"/>
                  </a:cubicBezTo>
                  <a:cubicBezTo>
                    <a:pt x="10011" y="21501"/>
                    <a:pt x="7341" y="24183"/>
                    <a:pt x="4615" y="26741"/>
                  </a:cubicBezTo>
                  <a:cubicBezTo>
                    <a:pt x="1240" y="29892"/>
                    <a:pt x="0" y="34272"/>
                    <a:pt x="928" y="39758"/>
                  </a:cubicBezTo>
                  <a:cubicBezTo>
                    <a:pt x="4101" y="58562"/>
                    <a:pt x="31922" y="85523"/>
                    <a:pt x="47709" y="92506"/>
                  </a:cubicBezTo>
                  <a:cubicBezTo>
                    <a:pt x="54167" y="95355"/>
                    <a:pt x="60368" y="96796"/>
                    <a:pt x="66245" y="96796"/>
                  </a:cubicBezTo>
                  <a:lnTo>
                    <a:pt x="66245" y="96785"/>
                  </a:lnTo>
                  <a:cubicBezTo>
                    <a:pt x="69172" y="96785"/>
                    <a:pt x="72010" y="96439"/>
                    <a:pt x="74770" y="95724"/>
                  </a:cubicBezTo>
                  <a:cubicBezTo>
                    <a:pt x="82066" y="93835"/>
                    <a:pt x="88658" y="89344"/>
                    <a:pt x="93831" y="82752"/>
                  </a:cubicBezTo>
                  <a:cubicBezTo>
                    <a:pt x="100468" y="74283"/>
                    <a:pt x="104602" y="62506"/>
                    <a:pt x="105194" y="50439"/>
                  </a:cubicBezTo>
                  <a:cubicBezTo>
                    <a:pt x="105798" y="37959"/>
                    <a:pt x="102658" y="26607"/>
                    <a:pt x="96368" y="18462"/>
                  </a:cubicBezTo>
                  <a:cubicBezTo>
                    <a:pt x="91005" y="11513"/>
                    <a:pt x="84446" y="11300"/>
                    <a:pt x="76848" y="11066"/>
                  </a:cubicBezTo>
                  <a:cubicBezTo>
                    <a:pt x="69295" y="10831"/>
                    <a:pt x="60737" y="10552"/>
                    <a:pt x="51195" y="3647"/>
                  </a:cubicBezTo>
                  <a:cubicBezTo>
                    <a:pt x="47840" y="1213"/>
                    <a:pt x="44487" y="1"/>
                    <a:pt x="40998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2407925" y="1814275"/>
              <a:ext cx="2714775" cy="2467100"/>
            </a:xfrm>
            <a:custGeom>
              <a:avLst/>
              <a:gdLst/>
              <a:ahLst/>
              <a:cxnLst/>
              <a:rect l="l" t="t" r="r" b="b"/>
              <a:pathLst>
                <a:path w="108591" h="98684" extrusionOk="0">
                  <a:moveTo>
                    <a:pt x="41720" y="249"/>
                  </a:moveTo>
                  <a:cubicBezTo>
                    <a:pt x="45117" y="249"/>
                    <a:pt x="48558" y="1579"/>
                    <a:pt x="52145" y="4741"/>
                  </a:cubicBezTo>
                  <a:cubicBezTo>
                    <a:pt x="59922" y="11618"/>
                    <a:pt x="67243" y="12723"/>
                    <a:pt x="73920" y="12723"/>
                  </a:cubicBezTo>
                  <a:cubicBezTo>
                    <a:pt x="75530" y="12723"/>
                    <a:pt x="77103" y="12658"/>
                    <a:pt x="78636" y="12595"/>
                  </a:cubicBezTo>
                  <a:cubicBezTo>
                    <a:pt x="80041" y="12539"/>
                    <a:pt x="81409" y="12484"/>
                    <a:pt x="82735" y="12484"/>
                  </a:cubicBezTo>
                  <a:cubicBezTo>
                    <a:pt x="88242" y="12484"/>
                    <a:pt x="93035" y="13427"/>
                    <a:pt x="96825" y="19109"/>
                  </a:cubicBezTo>
                  <a:cubicBezTo>
                    <a:pt x="108591" y="36785"/>
                    <a:pt x="107071" y="67421"/>
                    <a:pt x="93563" y="84684"/>
                  </a:cubicBezTo>
                  <a:cubicBezTo>
                    <a:pt x="86470" y="93762"/>
                    <a:pt x="76811" y="98405"/>
                    <a:pt x="65498" y="98405"/>
                  </a:cubicBezTo>
                  <a:cubicBezTo>
                    <a:pt x="60005" y="98405"/>
                    <a:pt x="54123" y="97310"/>
                    <a:pt x="47955" y="95097"/>
                  </a:cubicBezTo>
                  <a:cubicBezTo>
                    <a:pt x="40089" y="92270"/>
                    <a:pt x="29285" y="83868"/>
                    <a:pt x="19787" y="73175"/>
                  </a:cubicBezTo>
                  <a:cubicBezTo>
                    <a:pt x="9598" y="61712"/>
                    <a:pt x="2871" y="49980"/>
                    <a:pt x="1330" y="40975"/>
                  </a:cubicBezTo>
                  <a:cubicBezTo>
                    <a:pt x="257" y="34729"/>
                    <a:pt x="1665" y="29958"/>
                    <a:pt x="5519" y="26807"/>
                  </a:cubicBezTo>
                  <a:cubicBezTo>
                    <a:pt x="9609" y="23456"/>
                    <a:pt x="13441" y="19757"/>
                    <a:pt x="17151" y="16171"/>
                  </a:cubicBezTo>
                  <a:cubicBezTo>
                    <a:pt x="25799" y="7813"/>
                    <a:pt x="33620" y="249"/>
                    <a:pt x="41720" y="249"/>
                  </a:cubicBezTo>
                  <a:close/>
                  <a:moveTo>
                    <a:pt x="41720" y="1"/>
                  </a:moveTo>
                  <a:cubicBezTo>
                    <a:pt x="33550" y="1"/>
                    <a:pt x="25684" y="7601"/>
                    <a:pt x="16983" y="16003"/>
                  </a:cubicBezTo>
                  <a:cubicBezTo>
                    <a:pt x="13285" y="19578"/>
                    <a:pt x="9452" y="23288"/>
                    <a:pt x="5363" y="26629"/>
                  </a:cubicBezTo>
                  <a:cubicBezTo>
                    <a:pt x="1441" y="29835"/>
                    <a:pt x="0" y="34673"/>
                    <a:pt x="1095" y="41020"/>
                  </a:cubicBezTo>
                  <a:cubicBezTo>
                    <a:pt x="2648" y="50058"/>
                    <a:pt x="9397" y="61835"/>
                    <a:pt x="19609" y="73332"/>
                  </a:cubicBezTo>
                  <a:cubicBezTo>
                    <a:pt x="29139" y="84058"/>
                    <a:pt x="39966" y="92482"/>
                    <a:pt x="47876" y="95320"/>
                  </a:cubicBezTo>
                  <a:cubicBezTo>
                    <a:pt x="54122" y="97555"/>
                    <a:pt x="60044" y="98683"/>
                    <a:pt x="65586" y="98683"/>
                  </a:cubicBezTo>
                  <a:cubicBezTo>
                    <a:pt x="68960" y="98683"/>
                    <a:pt x="72200" y="98259"/>
                    <a:pt x="75273" y="97421"/>
                  </a:cubicBezTo>
                  <a:cubicBezTo>
                    <a:pt x="82546" y="95443"/>
                    <a:pt x="88759" y="91209"/>
                    <a:pt x="93753" y="84829"/>
                  </a:cubicBezTo>
                  <a:cubicBezTo>
                    <a:pt x="100412" y="76315"/>
                    <a:pt x="104390" y="64561"/>
                    <a:pt x="104948" y="51746"/>
                  </a:cubicBezTo>
                  <a:cubicBezTo>
                    <a:pt x="105485" y="39299"/>
                    <a:pt x="102602" y="27355"/>
                    <a:pt x="97027" y="18986"/>
                  </a:cubicBezTo>
                  <a:cubicBezTo>
                    <a:pt x="93175" y="13204"/>
                    <a:pt x="88318" y="12250"/>
                    <a:pt x="82744" y="12250"/>
                  </a:cubicBezTo>
                  <a:cubicBezTo>
                    <a:pt x="81414" y="12250"/>
                    <a:pt x="80043" y="12305"/>
                    <a:pt x="78636" y="12361"/>
                  </a:cubicBezTo>
                  <a:cubicBezTo>
                    <a:pt x="77121" y="12421"/>
                    <a:pt x="75567" y="12483"/>
                    <a:pt x="73977" y="12483"/>
                  </a:cubicBezTo>
                  <a:cubicBezTo>
                    <a:pt x="67324" y="12483"/>
                    <a:pt x="60038" y="11397"/>
                    <a:pt x="52301" y="4562"/>
                  </a:cubicBezTo>
                  <a:cubicBezTo>
                    <a:pt x="48663" y="1351"/>
                    <a:pt x="45164" y="1"/>
                    <a:pt x="41720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2403450" y="1769800"/>
              <a:ext cx="2698850" cy="2517150"/>
            </a:xfrm>
            <a:custGeom>
              <a:avLst/>
              <a:gdLst/>
              <a:ahLst/>
              <a:cxnLst/>
              <a:rect l="l" t="t" r="r" b="b"/>
              <a:pathLst>
                <a:path w="107954" h="100686" extrusionOk="0">
                  <a:moveTo>
                    <a:pt x="42625" y="240"/>
                  </a:moveTo>
                  <a:cubicBezTo>
                    <a:pt x="46324" y="240"/>
                    <a:pt x="49787" y="2028"/>
                    <a:pt x="53262" y="5682"/>
                  </a:cubicBezTo>
                  <a:cubicBezTo>
                    <a:pt x="57552" y="10184"/>
                    <a:pt x="62167" y="12877"/>
                    <a:pt x="67396" y="13883"/>
                  </a:cubicBezTo>
                  <a:cubicBezTo>
                    <a:pt x="69240" y="14245"/>
                    <a:pt x="71067" y="14378"/>
                    <a:pt x="72850" y="14378"/>
                  </a:cubicBezTo>
                  <a:cubicBezTo>
                    <a:pt x="75463" y="14378"/>
                    <a:pt x="77980" y="14093"/>
                    <a:pt x="80312" y="13827"/>
                  </a:cubicBezTo>
                  <a:cubicBezTo>
                    <a:pt x="82441" y="13586"/>
                    <a:pt x="84482" y="13356"/>
                    <a:pt x="86408" y="13356"/>
                  </a:cubicBezTo>
                  <a:cubicBezTo>
                    <a:pt x="90826" y="13356"/>
                    <a:pt x="94636" y="14570"/>
                    <a:pt x="97507" y="19659"/>
                  </a:cubicBezTo>
                  <a:cubicBezTo>
                    <a:pt x="107183" y="36832"/>
                    <a:pt x="107954" y="68653"/>
                    <a:pt x="93585" y="86854"/>
                  </a:cubicBezTo>
                  <a:cubicBezTo>
                    <a:pt x="88272" y="93585"/>
                    <a:pt x="79264" y="100449"/>
                    <a:pt x="64619" y="100449"/>
                  </a:cubicBezTo>
                  <a:cubicBezTo>
                    <a:pt x="59769" y="100449"/>
                    <a:pt x="54301" y="99697"/>
                    <a:pt x="48145" y="97937"/>
                  </a:cubicBezTo>
                  <a:cubicBezTo>
                    <a:pt x="30670" y="92943"/>
                    <a:pt x="4950" y="62307"/>
                    <a:pt x="1497" y="42374"/>
                  </a:cubicBezTo>
                  <a:cubicBezTo>
                    <a:pt x="246" y="35167"/>
                    <a:pt x="1866" y="29916"/>
                    <a:pt x="6291" y="26743"/>
                  </a:cubicBezTo>
                  <a:cubicBezTo>
                    <a:pt x="11531" y="22978"/>
                    <a:pt x="16212" y="18553"/>
                    <a:pt x="20737" y="14274"/>
                  </a:cubicBezTo>
                  <a:cubicBezTo>
                    <a:pt x="26525" y="8799"/>
                    <a:pt x="32000" y="3615"/>
                    <a:pt x="37273" y="1402"/>
                  </a:cubicBezTo>
                  <a:cubicBezTo>
                    <a:pt x="39128" y="632"/>
                    <a:pt x="40905" y="240"/>
                    <a:pt x="42625" y="240"/>
                  </a:cubicBezTo>
                  <a:close/>
                  <a:moveTo>
                    <a:pt x="42638" y="0"/>
                  </a:moveTo>
                  <a:cubicBezTo>
                    <a:pt x="40879" y="0"/>
                    <a:pt x="39069" y="399"/>
                    <a:pt x="37184" y="1190"/>
                  </a:cubicBezTo>
                  <a:cubicBezTo>
                    <a:pt x="31866" y="3425"/>
                    <a:pt x="26380" y="8609"/>
                    <a:pt x="20570" y="14106"/>
                  </a:cubicBezTo>
                  <a:cubicBezTo>
                    <a:pt x="16056" y="18385"/>
                    <a:pt x="11386" y="22799"/>
                    <a:pt x="6157" y="26553"/>
                  </a:cubicBezTo>
                  <a:cubicBezTo>
                    <a:pt x="1643" y="29782"/>
                    <a:pt x="0" y="35111"/>
                    <a:pt x="1263" y="42419"/>
                  </a:cubicBezTo>
                  <a:cubicBezTo>
                    <a:pt x="2916" y="51960"/>
                    <a:pt x="9777" y="64575"/>
                    <a:pt x="19620" y="76172"/>
                  </a:cubicBezTo>
                  <a:cubicBezTo>
                    <a:pt x="29341" y="87625"/>
                    <a:pt x="39977" y="95848"/>
                    <a:pt x="48089" y="98161"/>
                  </a:cubicBezTo>
                  <a:cubicBezTo>
                    <a:pt x="54268" y="99926"/>
                    <a:pt x="59754" y="100686"/>
                    <a:pt x="64625" y="100686"/>
                  </a:cubicBezTo>
                  <a:cubicBezTo>
                    <a:pt x="79351" y="100686"/>
                    <a:pt x="88424" y="93781"/>
                    <a:pt x="93764" y="86999"/>
                  </a:cubicBezTo>
                  <a:cubicBezTo>
                    <a:pt x="100423" y="78575"/>
                    <a:pt x="104345" y="66530"/>
                    <a:pt x="104826" y="53111"/>
                  </a:cubicBezTo>
                  <a:cubicBezTo>
                    <a:pt x="105272" y="40597"/>
                    <a:pt x="102680" y="28374"/>
                    <a:pt x="97708" y="19547"/>
                  </a:cubicBezTo>
                  <a:cubicBezTo>
                    <a:pt x="94784" y="14353"/>
                    <a:pt x="90912" y="13122"/>
                    <a:pt x="86423" y="13122"/>
                  </a:cubicBezTo>
                  <a:cubicBezTo>
                    <a:pt x="84481" y="13122"/>
                    <a:pt x="82424" y="13353"/>
                    <a:pt x="80278" y="13592"/>
                  </a:cubicBezTo>
                  <a:cubicBezTo>
                    <a:pt x="77866" y="13865"/>
                    <a:pt x="75358" y="14148"/>
                    <a:pt x="72773" y="14148"/>
                  </a:cubicBezTo>
                  <a:cubicBezTo>
                    <a:pt x="66667" y="14148"/>
                    <a:pt x="60134" y="12567"/>
                    <a:pt x="53430" y="5525"/>
                  </a:cubicBezTo>
                  <a:cubicBezTo>
                    <a:pt x="49914" y="1819"/>
                    <a:pt x="46393" y="0"/>
                    <a:pt x="42638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398425" y="1724950"/>
              <a:ext cx="2719525" cy="2569825"/>
            </a:xfrm>
            <a:custGeom>
              <a:avLst/>
              <a:gdLst/>
              <a:ahLst/>
              <a:cxnLst/>
              <a:rect l="l" t="t" r="r" b="b"/>
              <a:pathLst>
                <a:path w="108781" h="102793" extrusionOk="0">
                  <a:moveTo>
                    <a:pt x="43664" y="236"/>
                  </a:moveTo>
                  <a:cubicBezTo>
                    <a:pt x="43888" y="236"/>
                    <a:pt x="44111" y="247"/>
                    <a:pt x="44335" y="258"/>
                  </a:cubicBezTo>
                  <a:cubicBezTo>
                    <a:pt x="47810" y="493"/>
                    <a:pt x="51106" y="2582"/>
                    <a:pt x="54402" y="6638"/>
                  </a:cubicBezTo>
                  <a:cubicBezTo>
                    <a:pt x="58647" y="11856"/>
                    <a:pt x="63318" y="14850"/>
                    <a:pt x="68681" y="15788"/>
                  </a:cubicBezTo>
                  <a:cubicBezTo>
                    <a:pt x="70032" y="16024"/>
                    <a:pt x="71375" y="16121"/>
                    <a:pt x="72699" y="16121"/>
                  </a:cubicBezTo>
                  <a:cubicBezTo>
                    <a:pt x="75951" y="16121"/>
                    <a:pt x="79088" y="15538"/>
                    <a:pt x="81954" y="15006"/>
                  </a:cubicBezTo>
                  <a:cubicBezTo>
                    <a:pt x="84467" y="14540"/>
                    <a:pt x="86878" y="14091"/>
                    <a:pt x="89073" y="14091"/>
                  </a:cubicBezTo>
                  <a:cubicBezTo>
                    <a:pt x="89874" y="14091"/>
                    <a:pt x="90646" y="14151"/>
                    <a:pt x="91384" y="14291"/>
                  </a:cubicBezTo>
                  <a:cubicBezTo>
                    <a:pt x="94423" y="14861"/>
                    <a:pt x="96591" y="16749"/>
                    <a:pt x="98211" y="20224"/>
                  </a:cubicBezTo>
                  <a:cubicBezTo>
                    <a:pt x="106010" y="37028"/>
                    <a:pt x="108781" y="70313"/>
                    <a:pt x="93697" y="89083"/>
                  </a:cubicBezTo>
                  <a:cubicBezTo>
                    <a:pt x="86538" y="97989"/>
                    <a:pt x="76134" y="102528"/>
                    <a:pt x="63168" y="102528"/>
                  </a:cubicBezTo>
                  <a:cubicBezTo>
                    <a:pt x="58549" y="102528"/>
                    <a:pt x="53606" y="101952"/>
                    <a:pt x="48368" y="100793"/>
                  </a:cubicBezTo>
                  <a:cubicBezTo>
                    <a:pt x="40178" y="98983"/>
                    <a:pt x="29508" y="90815"/>
                    <a:pt x="19821" y="78938"/>
                  </a:cubicBezTo>
                  <a:cubicBezTo>
                    <a:pt x="10212" y="67140"/>
                    <a:pt x="3419" y="54045"/>
                    <a:pt x="1654" y="43889"/>
                  </a:cubicBezTo>
                  <a:cubicBezTo>
                    <a:pt x="246" y="35755"/>
                    <a:pt x="2123" y="29811"/>
                    <a:pt x="7084" y="26693"/>
                  </a:cubicBezTo>
                  <a:cubicBezTo>
                    <a:pt x="13363" y="22738"/>
                    <a:pt x="18938" y="17520"/>
                    <a:pt x="23855" y="12917"/>
                  </a:cubicBezTo>
                  <a:cubicBezTo>
                    <a:pt x="31106" y="6124"/>
                    <a:pt x="37396" y="236"/>
                    <a:pt x="43664" y="236"/>
                  </a:cubicBezTo>
                  <a:close/>
                  <a:moveTo>
                    <a:pt x="43672" y="0"/>
                  </a:moveTo>
                  <a:cubicBezTo>
                    <a:pt x="37312" y="0"/>
                    <a:pt x="30979" y="5922"/>
                    <a:pt x="23698" y="12749"/>
                  </a:cubicBezTo>
                  <a:cubicBezTo>
                    <a:pt x="18782" y="17342"/>
                    <a:pt x="13218" y="22548"/>
                    <a:pt x="6961" y="26492"/>
                  </a:cubicBezTo>
                  <a:cubicBezTo>
                    <a:pt x="1911" y="29665"/>
                    <a:pt x="0" y="35699"/>
                    <a:pt x="1419" y="43933"/>
                  </a:cubicBezTo>
                  <a:cubicBezTo>
                    <a:pt x="3196" y="54123"/>
                    <a:pt x="10000" y="67263"/>
                    <a:pt x="19642" y="79084"/>
                  </a:cubicBezTo>
                  <a:cubicBezTo>
                    <a:pt x="29363" y="90994"/>
                    <a:pt x="40078" y="99206"/>
                    <a:pt x="48312" y="101027"/>
                  </a:cubicBezTo>
                  <a:cubicBezTo>
                    <a:pt x="53631" y="102201"/>
                    <a:pt x="58636" y="102793"/>
                    <a:pt x="63318" y="102793"/>
                  </a:cubicBezTo>
                  <a:cubicBezTo>
                    <a:pt x="67954" y="102793"/>
                    <a:pt x="72256" y="102212"/>
                    <a:pt x="76200" y="101050"/>
                  </a:cubicBezTo>
                  <a:cubicBezTo>
                    <a:pt x="83306" y="98960"/>
                    <a:pt x="89250" y="94983"/>
                    <a:pt x="93876" y="89229"/>
                  </a:cubicBezTo>
                  <a:cubicBezTo>
                    <a:pt x="97407" y="84838"/>
                    <a:pt x="100144" y="79441"/>
                    <a:pt x="102010" y="73184"/>
                  </a:cubicBezTo>
                  <a:cubicBezTo>
                    <a:pt x="103708" y="67486"/>
                    <a:pt x="104658" y="61196"/>
                    <a:pt x="104837" y="54514"/>
                  </a:cubicBezTo>
                  <a:cubicBezTo>
                    <a:pt x="105149" y="42302"/>
                    <a:pt x="102747" y="29453"/>
                    <a:pt x="98423" y="20124"/>
                  </a:cubicBezTo>
                  <a:cubicBezTo>
                    <a:pt x="96138" y="15206"/>
                    <a:pt x="92889" y="13858"/>
                    <a:pt x="89047" y="13858"/>
                  </a:cubicBezTo>
                  <a:cubicBezTo>
                    <a:pt x="86840" y="13858"/>
                    <a:pt x="84437" y="14303"/>
                    <a:pt x="81910" y="14772"/>
                  </a:cubicBezTo>
                  <a:cubicBezTo>
                    <a:pt x="78942" y="15326"/>
                    <a:pt x="75833" y="15904"/>
                    <a:pt x="72637" y="15904"/>
                  </a:cubicBezTo>
                  <a:cubicBezTo>
                    <a:pt x="66809" y="15904"/>
                    <a:pt x="60689" y="13982"/>
                    <a:pt x="54592" y="6493"/>
                  </a:cubicBezTo>
                  <a:cubicBezTo>
                    <a:pt x="51240" y="2381"/>
                    <a:pt x="47899" y="258"/>
                    <a:pt x="44357" y="23"/>
                  </a:cubicBezTo>
                  <a:cubicBezTo>
                    <a:pt x="44129" y="8"/>
                    <a:pt x="43900" y="0"/>
                    <a:pt x="43672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391700" y="1679650"/>
              <a:ext cx="2741900" cy="2626025"/>
            </a:xfrm>
            <a:custGeom>
              <a:avLst/>
              <a:gdLst/>
              <a:ahLst/>
              <a:cxnLst/>
              <a:rect l="l" t="t" r="r" b="b"/>
              <a:pathLst>
                <a:path w="109676" h="105041" extrusionOk="0">
                  <a:moveTo>
                    <a:pt x="44872" y="238"/>
                  </a:moveTo>
                  <a:cubicBezTo>
                    <a:pt x="45174" y="238"/>
                    <a:pt x="45464" y="249"/>
                    <a:pt x="45766" y="282"/>
                  </a:cubicBezTo>
                  <a:cubicBezTo>
                    <a:pt x="49162" y="629"/>
                    <a:pt x="52391" y="3031"/>
                    <a:pt x="55620" y="7612"/>
                  </a:cubicBezTo>
                  <a:cubicBezTo>
                    <a:pt x="61330" y="15712"/>
                    <a:pt x="67385" y="17913"/>
                    <a:pt x="73117" y="17913"/>
                  </a:cubicBezTo>
                  <a:cubicBezTo>
                    <a:pt x="76838" y="17913"/>
                    <a:pt x="80413" y="16986"/>
                    <a:pt x="83676" y="16148"/>
                  </a:cubicBezTo>
                  <a:cubicBezTo>
                    <a:pt x="86507" y="15418"/>
                    <a:pt x="89095" y="14752"/>
                    <a:pt x="91364" y="14752"/>
                  </a:cubicBezTo>
                  <a:cubicBezTo>
                    <a:pt x="94653" y="14752"/>
                    <a:pt x="97270" y="16154"/>
                    <a:pt x="98983" y="20796"/>
                  </a:cubicBezTo>
                  <a:cubicBezTo>
                    <a:pt x="105575" y="38717"/>
                    <a:pt x="109675" y="72304"/>
                    <a:pt x="93933" y="91354"/>
                  </a:cubicBezTo>
                  <a:cubicBezTo>
                    <a:pt x="86549" y="100297"/>
                    <a:pt x="75724" y="104797"/>
                    <a:pt x="61661" y="104797"/>
                  </a:cubicBezTo>
                  <a:cubicBezTo>
                    <a:pt x="57593" y="104797"/>
                    <a:pt x="53253" y="104421"/>
                    <a:pt x="48648" y="103666"/>
                  </a:cubicBezTo>
                  <a:cubicBezTo>
                    <a:pt x="44291" y="102962"/>
                    <a:pt x="39442" y="100549"/>
                    <a:pt x="34235" y="96493"/>
                  </a:cubicBezTo>
                  <a:cubicBezTo>
                    <a:pt x="29442" y="92773"/>
                    <a:pt x="24481" y="87734"/>
                    <a:pt x="19900" y="81912"/>
                  </a:cubicBezTo>
                  <a:cubicBezTo>
                    <a:pt x="10459" y="69935"/>
                    <a:pt x="3710" y="56337"/>
                    <a:pt x="1845" y="45533"/>
                  </a:cubicBezTo>
                  <a:cubicBezTo>
                    <a:pt x="247" y="36271"/>
                    <a:pt x="2358" y="29746"/>
                    <a:pt x="7945" y="26662"/>
                  </a:cubicBezTo>
                  <a:cubicBezTo>
                    <a:pt x="15185" y="22662"/>
                    <a:pt x="21319" y="16941"/>
                    <a:pt x="26716" y="11891"/>
                  </a:cubicBezTo>
                  <a:cubicBezTo>
                    <a:pt x="33397" y="5668"/>
                    <a:pt x="39207" y="238"/>
                    <a:pt x="44872" y="238"/>
                  </a:cubicBezTo>
                  <a:close/>
                  <a:moveTo>
                    <a:pt x="44872" y="1"/>
                  </a:moveTo>
                  <a:cubicBezTo>
                    <a:pt x="39124" y="1"/>
                    <a:pt x="33275" y="5464"/>
                    <a:pt x="26559" y="11723"/>
                  </a:cubicBezTo>
                  <a:cubicBezTo>
                    <a:pt x="21163" y="16762"/>
                    <a:pt x="15051" y="22472"/>
                    <a:pt x="7833" y="26450"/>
                  </a:cubicBezTo>
                  <a:cubicBezTo>
                    <a:pt x="2146" y="29589"/>
                    <a:pt x="1" y="36204"/>
                    <a:pt x="1621" y="45567"/>
                  </a:cubicBezTo>
                  <a:cubicBezTo>
                    <a:pt x="3487" y="56416"/>
                    <a:pt x="10258" y="70047"/>
                    <a:pt x="19710" y="82058"/>
                  </a:cubicBezTo>
                  <a:cubicBezTo>
                    <a:pt x="24313" y="87890"/>
                    <a:pt x="29274" y="92951"/>
                    <a:pt x="34090" y="96683"/>
                  </a:cubicBezTo>
                  <a:cubicBezTo>
                    <a:pt x="39330" y="100750"/>
                    <a:pt x="44213" y="103186"/>
                    <a:pt x="48615" y="103901"/>
                  </a:cubicBezTo>
                  <a:cubicBezTo>
                    <a:pt x="53229" y="104661"/>
                    <a:pt x="57576" y="105041"/>
                    <a:pt x="61665" y="105041"/>
                  </a:cubicBezTo>
                  <a:cubicBezTo>
                    <a:pt x="75799" y="105041"/>
                    <a:pt x="86681" y="100504"/>
                    <a:pt x="94111" y="91510"/>
                  </a:cubicBezTo>
                  <a:cubicBezTo>
                    <a:pt x="102860" y="80929"/>
                    <a:pt x="104860" y="66337"/>
                    <a:pt x="105005" y="55969"/>
                  </a:cubicBezTo>
                  <a:cubicBezTo>
                    <a:pt x="105161" y="44203"/>
                    <a:pt x="102994" y="31030"/>
                    <a:pt x="99195" y="20718"/>
                  </a:cubicBezTo>
                  <a:cubicBezTo>
                    <a:pt x="97843" y="17031"/>
                    <a:pt x="95832" y="15098"/>
                    <a:pt x="92871" y="14640"/>
                  </a:cubicBezTo>
                  <a:cubicBezTo>
                    <a:pt x="92385" y="14564"/>
                    <a:pt x="91881" y="14530"/>
                    <a:pt x="91361" y="14530"/>
                  </a:cubicBezTo>
                  <a:cubicBezTo>
                    <a:pt x="89034" y="14530"/>
                    <a:pt x="86387" y="15212"/>
                    <a:pt x="83620" y="15925"/>
                  </a:cubicBezTo>
                  <a:cubicBezTo>
                    <a:pt x="80379" y="16759"/>
                    <a:pt x="76829" y="17673"/>
                    <a:pt x="73148" y="17673"/>
                  </a:cubicBezTo>
                  <a:cubicBezTo>
                    <a:pt x="67464" y="17673"/>
                    <a:pt x="61466" y="15494"/>
                    <a:pt x="55810" y="7478"/>
                  </a:cubicBezTo>
                  <a:cubicBezTo>
                    <a:pt x="52537" y="2841"/>
                    <a:pt x="49263" y="405"/>
                    <a:pt x="45788" y="48"/>
                  </a:cubicBezTo>
                  <a:cubicBezTo>
                    <a:pt x="45483" y="16"/>
                    <a:pt x="45178" y="1"/>
                    <a:pt x="44872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4572000" y="864000"/>
            <a:ext cx="39132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 Statement &amp; Solution Slide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434150" y="788425"/>
            <a:ext cx="3993900" cy="1644900"/>
          </a:xfrm>
          <a:prstGeom prst="roundRect">
            <a:avLst>
              <a:gd name="adj" fmla="val 5064"/>
            </a:avLst>
          </a:prstGeom>
          <a:solidFill>
            <a:srgbClr val="011D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14" name="Google Shape;114;p5"/>
          <p:cNvGrpSpPr/>
          <p:nvPr/>
        </p:nvGrpSpPr>
        <p:grpSpPr>
          <a:xfrm>
            <a:off x="-965883" y="2534228"/>
            <a:ext cx="3433521" cy="3916610"/>
            <a:chOff x="2578075" y="-36175"/>
            <a:chExt cx="3666725" cy="4182625"/>
          </a:xfrm>
        </p:grpSpPr>
        <p:sp>
          <p:nvSpPr>
            <p:cNvPr id="115" name="Google Shape;115;p5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7788425" y="-1203324"/>
            <a:ext cx="3268530" cy="2611382"/>
            <a:chOff x="2210200" y="260350"/>
            <a:chExt cx="4463375" cy="3566000"/>
          </a:xfrm>
        </p:grpSpPr>
        <p:sp>
          <p:nvSpPr>
            <p:cNvPr id="133" name="Google Shape;133;p5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5"/>
          <p:cNvSpPr txBox="1">
            <a:spLocks noGrp="1"/>
          </p:cNvSpPr>
          <p:nvPr>
            <p:ph type="title"/>
          </p:nvPr>
        </p:nvSpPr>
        <p:spPr>
          <a:xfrm>
            <a:off x="644400" y="997200"/>
            <a:ext cx="3574800" cy="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434150" y="2710175"/>
            <a:ext cx="3993900" cy="1644900"/>
          </a:xfrm>
          <a:prstGeom prst="roundRect">
            <a:avLst>
              <a:gd name="adj" fmla="val 5064"/>
            </a:avLst>
          </a:prstGeom>
          <a:solidFill>
            <a:srgbClr val="E904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5"/>
          <p:cNvSpPr txBox="1">
            <a:spLocks noGrp="1"/>
          </p:cNvSpPr>
          <p:nvPr>
            <p:ph type="body" idx="1"/>
          </p:nvPr>
        </p:nvSpPr>
        <p:spPr>
          <a:xfrm>
            <a:off x="644400" y="1400400"/>
            <a:ext cx="3574800" cy="7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title" idx="2"/>
          </p:nvPr>
        </p:nvSpPr>
        <p:spPr>
          <a:xfrm>
            <a:off x="644400" y="2963825"/>
            <a:ext cx="3574800" cy="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body" idx="3"/>
          </p:nvPr>
        </p:nvSpPr>
        <p:spPr>
          <a:xfrm>
            <a:off x="644400" y="3367025"/>
            <a:ext cx="3574800" cy="7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5" name="Google Shape;155;p5"/>
          <p:cNvSpPr>
            <a:spLocks noGrp="1"/>
          </p:cNvSpPr>
          <p:nvPr>
            <p:ph type="pic" idx="4"/>
          </p:nvPr>
        </p:nvSpPr>
        <p:spPr>
          <a:xfrm>
            <a:off x="5365175" y="403050"/>
            <a:ext cx="3478500" cy="433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Mockup Slide 2">
  <p:cSld name="MAIN_POINT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26" name="Google Shape;326;p9"/>
          <p:cNvGrpSpPr/>
          <p:nvPr/>
        </p:nvGrpSpPr>
        <p:grpSpPr>
          <a:xfrm rot="-8698042">
            <a:off x="-2098269" y="-974582"/>
            <a:ext cx="4179243" cy="3338993"/>
            <a:chOff x="2210200" y="260350"/>
            <a:chExt cx="4463375" cy="3566000"/>
          </a:xfrm>
        </p:grpSpPr>
        <p:sp>
          <p:nvSpPr>
            <p:cNvPr id="327" name="Google Shape;327;p9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9"/>
          <p:cNvSpPr txBox="1">
            <a:spLocks noGrp="1"/>
          </p:cNvSpPr>
          <p:nvPr>
            <p:ph type="title"/>
          </p:nvPr>
        </p:nvSpPr>
        <p:spPr>
          <a:xfrm>
            <a:off x="378000" y="360000"/>
            <a:ext cx="84528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45" name="Google Shape;3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1367" y="1120125"/>
            <a:ext cx="4575473" cy="34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9"/>
          <p:cNvSpPr>
            <a:spLocks noGrp="1"/>
          </p:cNvSpPr>
          <p:nvPr>
            <p:ph type="pic" idx="2"/>
          </p:nvPr>
        </p:nvSpPr>
        <p:spPr>
          <a:xfrm>
            <a:off x="810650" y="1236950"/>
            <a:ext cx="4311900" cy="2306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9"/>
          <p:cNvSpPr txBox="1">
            <a:spLocks noGrp="1"/>
          </p:cNvSpPr>
          <p:nvPr>
            <p:ph type="body" idx="1"/>
          </p:nvPr>
        </p:nvSpPr>
        <p:spPr>
          <a:xfrm>
            <a:off x="5597925" y="1236950"/>
            <a:ext cx="2599500" cy="27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CAPTION_ONLY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27" name="Google Shape;427;p11"/>
          <p:cNvGrpSpPr/>
          <p:nvPr/>
        </p:nvGrpSpPr>
        <p:grpSpPr>
          <a:xfrm rot="-8698177">
            <a:off x="3281452" y="990022"/>
            <a:ext cx="2378217" cy="2712827"/>
            <a:chOff x="2578075" y="-36175"/>
            <a:chExt cx="3666725" cy="4182625"/>
          </a:xfrm>
        </p:grpSpPr>
        <p:sp>
          <p:nvSpPr>
            <p:cNvPr id="428" name="Google Shape;428;p11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rgbClr val="011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11"/>
          <p:cNvGrpSpPr/>
          <p:nvPr/>
        </p:nvGrpSpPr>
        <p:grpSpPr>
          <a:xfrm rot="-8698177">
            <a:off x="3002540" y="1184915"/>
            <a:ext cx="2894919" cy="2312887"/>
            <a:chOff x="2210200" y="260350"/>
            <a:chExt cx="4463375" cy="3566000"/>
          </a:xfrm>
        </p:grpSpPr>
        <p:sp>
          <p:nvSpPr>
            <p:cNvPr id="446" name="Google Shape;446;p11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rgbClr val="E90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11"/>
          <p:cNvSpPr txBox="1">
            <a:spLocks noGrp="1"/>
          </p:cNvSpPr>
          <p:nvPr>
            <p:ph type="title"/>
          </p:nvPr>
        </p:nvSpPr>
        <p:spPr>
          <a:xfrm>
            <a:off x="360000" y="2152800"/>
            <a:ext cx="84528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sz="28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●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lickr.com/photos/mikemacmarketing/4440537651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iros2.com/artificial_intelligence_and_god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4"/>
          <p:cNvSpPr txBox="1">
            <a:spLocks noGrp="1"/>
          </p:cNvSpPr>
          <p:nvPr>
            <p:ph type="ctrTitle"/>
          </p:nvPr>
        </p:nvSpPr>
        <p:spPr>
          <a:xfrm>
            <a:off x="360000" y="1443600"/>
            <a:ext cx="6040800" cy="14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Farm Easy – Corp Recommendation System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5"/>
          <p:cNvSpPr txBox="1">
            <a:spLocks noGrp="1"/>
          </p:cNvSpPr>
          <p:nvPr>
            <p:ph type="title"/>
          </p:nvPr>
        </p:nvSpPr>
        <p:spPr>
          <a:xfrm>
            <a:off x="666000" y="360000"/>
            <a:ext cx="39132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503" name="Google Shape;503;p15"/>
          <p:cNvSpPr txBox="1">
            <a:spLocks noGrp="1"/>
          </p:cNvSpPr>
          <p:nvPr>
            <p:ph type="body" idx="1"/>
          </p:nvPr>
        </p:nvSpPr>
        <p:spPr>
          <a:xfrm>
            <a:off x="1242000" y="1066000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504" name="Google Shape;504;p15"/>
          <p:cNvSpPr txBox="1">
            <a:spLocks noGrp="1"/>
          </p:cNvSpPr>
          <p:nvPr>
            <p:ph type="body" idx="2"/>
          </p:nvPr>
        </p:nvSpPr>
        <p:spPr>
          <a:xfrm>
            <a:off x="1242000" y="1684800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505" name="Google Shape;505;p15"/>
          <p:cNvSpPr txBox="1">
            <a:spLocks noGrp="1"/>
          </p:cNvSpPr>
          <p:nvPr>
            <p:ph type="body" idx="3"/>
          </p:nvPr>
        </p:nvSpPr>
        <p:spPr>
          <a:xfrm>
            <a:off x="1242000" y="2419125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Opportunity</a:t>
            </a:r>
            <a:endParaRPr/>
          </a:p>
        </p:txBody>
      </p:sp>
      <p:sp>
        <p:nvSpPr>
          <p:cNvPr id="506" name="Google Shape;506;p15"/>
          <p:cNvSpPr txBox="1">
            <a:spLocks noGrp="1"/>
          </p:cNvSpPr>
          <p:nvPr>
            <p:ph type="body" idx="4"/>
          </p:nvPr>
        </p:nvSpPr>
        <p:spPr>
          <a:xfrm>
            <a:off x="1242000" y="3074100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Model</a:t>
            </a:r>
            <a:endParaRPr/>
          </a:p>
        </p:txBody>
      </p:sp>
      <p:sp>
        <p:nvSpPr>
          <p:cNvPr id="507" name="Google Shape;507;p15"/>
          <p:cNvSpPr txBox="1">
            <a:spLocks noGrp="1"/>
          </p:cNvSpPr>
          <p:nvPr>
            <p:ph type="body" idx="5"/>
          </p:nvPr>
        </p:nvSpPr>
        <p:spPr>
          <a:xfrm>
            <a:off x="1242000" y="3707850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Traction</a:t>
            </a:r>
            <a:endParaRPr/>
          </a:p>
        </p:txBody>
      </p:sp>
      <p:sp>
        <p:nvSpPr>
          <p:cNvPr id="508" name="Google Shape;508;p15"/>
          <p:cNvSpPr txBox="1">
            <a:spLocks noGrp="1"/>
          </p:cNvSpPr>
          <p:nvPr>
            <p:ph type="body" idx="6"/>
          </p:nvPr>
        </p:nvSpPr>
        <p:spPr>
          <a:xfrm>
            <a:off x="1242000" y="4341600"/>
            <a:ext cx="32364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Team</a:t>
            </a:r>
            <a:endParaRPr/>
          </a:p>
        </p:txBody>
      </p:sp>
      <p:pic>
        <p:nvPicPr>
          <p:cNvPr id="509" name="Google Shape;509;p15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t="8443" b="8451"/>
          <a:stretch/>
        </p:blipFill>
        <p:spPr>
          <a:xfrm>
            <a:off x="5365175" y="403050"/>
            <a:ext cx="3478501" cy="43373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"/>
          <p:cNvSpPr txBox="1">
            <a:spLocks noGrp="1"/>
          </p:cNvSpPr>
          <p:nvPr>
            <p:ph type="body" idx="1"/>
          </p:nvPr>
        </p:nvSpPr>
        <p:spPr>
          <a:xfrm>
            <a:off x="4572000" y="1641600"/>
            <a:ext cx="3794400" cy="26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The agriculture industry faces challenges such as the lack of knowledge in crop selection and management, leading to lower yields and profitability.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Farm Easy is a crop recommendation system that leverages machine learning to analyse data from various sources, including weather patterns, soil samples, and crop growth models.</a:t>
            </a:r>
          </a:p>
        </p:txBody>
      </p:sp>
      <p:pic>
        <p:nvPicPr>
          <p:cNvPr id="515" name="Google Shape;515;p16" descr="Mountain scenery with tea fields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32183" r="32183"/>
          <a:stretch/>
        </p:blipFill>
        <p:spPr>
          <a:xfrm>
            <a:off x="413225" y="403050"/>
            <a:ext cx="3478502" cy="4337398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16" name="Google Shape;516;p16"/>
          <p:cNvSpPr txBox="1">
            <a:spLocks noGrp="1"/>
          </p:cNvSpPr>
          <p:nvPr>
            <p:ph type="title"/>
          </p:nvPr>
        </p:nvSpPr>
        <p:spPr>
          <a:xfrm>
            <a:off x="4572000" y="1289250"/>
            <a:ext cx="3913200" cy="5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7"/>
          <p:cNvSpPr txBox="1">
            <a:spLocks noGrp="1"/>
          </p:cNvSpPr>
          <p:nvPr>
            <p:ph type="title"/>
          </p:nvPr>
        </p:nvSpPr>
        <p:spPr>
          <a:xfrm>
            <a:off x="644400" y="997200"/>
            <a:ext cx="3574800" cy="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20"/>
              <a:t>Problem Statement</a:t>
            </a:r>
            <a:endParaRPr/>
          </a:p>
        </p:txBody>
      </p:sp>
      <p:sp>
        <p:nvSpPr>
          <p:cNvPr id="522" name="Google Shape;522;p17"/>
          <p:cNvSpPr txBox="1">
            <a:spLocks noGrp="1"/>
          </p:cNvSpPr>
          <p:nvPr>
            <p:ph type="body" idx="1"/>
          </p:nvPr>
        </p:nvSpPr>
        <p:spPr>
          <a:xfrm>
            <a:off x="644400" y="1400400"/>
            <a:ext cx="3574800" cy="7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/>
              <a:t>The agriculture industry faces challenges such as the lack of knowledge in crop selection and management, leading to lower yields and profitability.</a:t>
            </a:r>
          </a:p>
        </p:txBody>
      </p:sp>
      <p:sp>
        <p:nvSpPr>
          <p:cNvPr id="523" name="Google Shape;523;p17"/>
          <p:cNvSpPr txBox="1">
            <a:spLocks noGrp="1"/>
          </p:cNvSpPr>
          <p:nvPr>
            <p:ph type="title" idx="2"/>
          </p:nvPr>
        </p:nvSpPr>
        <p:spPr>
          <a:xfrm>
            <a:off x="644400" y="2963825"/>
            <a:ext cx="3574800" cy="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lang="en-GB" sz="2020"/>
              <a:t>Solution</a:t>
            </a:r>
            <a:endParaRPr/>
          </a:p>
        </p:txBody>
      </p:sp>
      <p:sp>
        <p:nvSpPr>
          <p:cNvPr id="524" name="Google Shape;524;p17"/>
          <p:cNvSpPr txBox="1">
            <a:spLocks noGrp="1"/>
          </p:cNvSpPr>
          <p:nvPr>
            <p:ph type="body" idx="3"/>
          </p:nvPr>
        </p:nvSpPr>
        <p:spPr>
          <a:xfrm>
            <a:off x="644400" y="3367025"/>
            <a:ext cx="3574800" cy="7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/>
              <a:t>Farm Easy is a crop recommendation system that leverages machine learning to analyse data from various sources, including weather patterns, soil samples, and crop growth models.</a:t>
            </a:r>
          </a:p>
        </p:txBody>
      </p:sp>
      <p:pic>
        <p:nvPicPr>
          <p:cNvPr id="525" name="Google Shape;525;p17" descr="Rainbow assorted fruits and vegetables"/>
          <p:cNvPicPr preferRelativeResize="0">
            <a:picLocks noGrp="1"/>
          </p:cNvPicPr>
          <p:nvPr>
            <p:ph type="pic" idx="4"/>
          </p:nvPr>
        </p:nvPicPr>
        <p:blipFill>
          <a:blip r:embed="rId3"/>
          <a:srcRect l="36466" r="36466"/>
          <a:stretch/>
        </p:blipFill>
        <p:spPr>
          <a:xfrm>
            <a:off x="5365175" y="403050"/>
            <a:ext cx="3478501" cy="4337398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5494850" y="1715288"/>
            <a:ext cx="35763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Machine Learning Algorithms for Crop Recommendation</a:t>
            </a:r>
            <a:endParaRPr dirty="0"/>
          </a:p>
        </p:txBody>
      </p:sp>
      <p:pic>
        <p:nvPicPr>
          <p:cNvPr id="565" name="Google Shape;565;p2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6565" b="16565"/>
          <a:stretch/>
        </p:blipFill>
        <p:spPr>
          <a:xfrm>
            <a:off x="810650" y="1236950"/>
            <a:ext cx="4311900" cy="2306100"/>
          </a:xfrm>
          <a:prstGeom prst="rect">
            <a:avLst/>
          </a:prstGeom>
        </p:spPr>
      </p:pic>
      <p:sp>
        <p:nvSpPr>
          <p:cNvPr id="566" name="Google Shape;566;p21"/>
          <p:cNvSpPr txBox="1">
            <a:spLocks noGrp="1"/>
          </p:cNvSpPr>
          <p:nvPr>
            <p:ph type="body" idx="1"/>
          </p:nvPr>
        </p:nvSpPr>
        <p:spPr>
          <a:xfrm>
            <a:off x="5494850" y="2571750"/>
            <a:ext cx="3097800" cy="14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7"/>
          <p:cNvSpPr txBox="1">
            <a:spLocks noGrp="1"/>
          </p:cNvSpPr>
          <p:nvPr>
            <p:ph type="title"/>
          </p:nvPr>
        </p:nvSpPr>
        <p:spPr>
          <a:xfrm>
            <a:off x="644400" y="997200"/>
            <a:ext cx="3574800" cy="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20" dirty="0"/>
              <a:t>Decision-Making Process</a:t>
            </a:r>
            <a:endParaRPr lang="en-GB" dirty="0"/>
          </a:p>
        </p:txBody>
      </p:sp>
      <p:sp>
        <p:nvSpPr>
          <p:cNvPr id="522" name="Google Shape;522;p17"/>
          <p:cNvSpPr txBox="1">
            <a:spLocks noGrp="1"/>
          </p:cNvSpPr>
          <p:nvPr>
            <p:ph type="body" idx="1"/>
          </p:nvPr>
        </p:nvSpPr>
        <p:spPr>
          <a:xfrm>
            <a:off x="644400" y="1400400"/>
            <a:ext cx="3574800" cy="7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The system employs decision trees, neural networks, support vector machines, and random forests to </a:t>
            </a:r>
            <a:r>
              <a:rPr lang="en-GB" sz="1100" dirty="0" err="1"/>
              <a:t>analyze</a:t>
            </a:r>
            <a:r>
              <a:rPr lang="en-GB" sz="1100" dirty="0"/>
              <a:t> historical data and make personalized crop recommendations.</a:t>
            </a:r>
            <a:endParaRPr lang="en-GB" sz="1050" dirty="0"/>
          </a:p>
        </p:txBody>
      </p:sp>
      <p:sp>
        <p:nvSpPr>
          <p:cNvPr id="523" name="Google Shape;523;p17"/>
          <p:cNvSpPr txBox="1">
            <a:spLocks noGrp="1"/>
          </p:cNvSpPr>
          <p:nvPr>
            <p:ph type="title" idx="2"/>
          </p:nvPr>
        </p:nvSpPr>
        <p:spPr>
          <a:xfrm>
            <a:off x="644400" y="2963825"/>
            <a:ext cx="3574800" cy="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lang="en-GB" sz="2020" dirty="0"/>
              <a:t>Training and Validation</a:t>
            </a:r>
            <a:endParaRPr dirty="0"/>
          </a:p>
        </p:txBody>
      </p:sp>
      <p:sp>
        <p:nvSpPr>
          <p:cNvPr id="524" name="Google Shape;524;p17"/>
          <p:cNvSpPr txBox="1">
            <a:spLocks noGrp="1"/>
          </p:cNvSpPr>
          <p:nvPr>
            <p:ph type="body" idx="3"/>
          </p:nvPr>
        </p:nvSpPr>
        <p:spPr>
          <a:xfrm>
            <a:off x="644400" y="3367025"/>
            <a:ext cx="3574800" cy="7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dirty="0"/>
              <a:t>The dataset is split into training and validation sets to ensure accurate predictions for crop selection and management.</a:t>
            </a:r>
          </a:p>
        </p:txBody>
      </p:sp>
      <p:pic>
        <p:nvPicPr>
          <p:cNvPr id="525" name="Google Shape;525;p17"/>
          <p:cNvPicPr preferRelativeResize="0">
            <a:picLocks noGrp="1"/>
          </p:cNvPicPr>
          <p:nvPr>
            <p:ph type="pic" idx="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334" r="25334"/>
          <a:stretch/>
        </p:blipFill>
        <p:spPr>
          <a:xfrm>
            <a:off x="5365175" y="403050"/>
            <a:ext cx="3478501" cy="43373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3097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3"/>
          <p:cNvSpPr txBox="1">
            <a:spLocks noGrp="1"/>
          </p:cNvSpPr>
          <p:nvPr>
            <p:ph type="title"/>
          </p:nvPr>
        </p:nvSpPr>
        <p:spPr>
          <a:xfrm>
            <a:off x="360000" y="2152800"/>
            <a:ext cx="8452800" cy="4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Thank you !</a:t>
            </a:r>
            <a:endParaRPr sz="6000"/>
          </a:p>
        </p:txBody>
      </p:sp>
      <p:sp>
        <p:nvSpPr>
          <p:cNvPr id="589" name="Google Shape;589;p23"/>
          <p:cNvSpPr txBox="1"/>
          <p:nvPr/>
        </p:nvSpPr>
        <p:spPr>
          <a:xfrm>
            <a:off x="3467250" y="4301800"/>
            <a:ext cx="22095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Have a question?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0" name="Google Shape;590;p23"/>
          <p:cNvSpPr/>
          <p:nvPr/>
        </p:nvSpPr>
        <p:spPr>
          <a:xfrm>
            <a:off x="3853050" y="4610425"/>
            <a:ext cx="1437900" cy="249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E904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1" name="Google Shape;591;p23"/>
          <p:cNvSpPr txBox="1"/>
          <p:nvPr/>
        </p:nvSpPr>
        <p:spPr>
          <a:xfrm>
            <a:off x="3960375" y="4636075"/>
            <a:ext cx="11976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hello@company.com</a:t>
            </a:r>
            <a:endParaRPr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On-screen Show (16:9)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Inter</vt:lpstr>
      <vt:lpstr>Arial</vt:lpstr>
      <vt:lpstr>Space Grotesk</vt:lpstr>
      <vt:lpstr>Inter SemiBold</vt:lpstr>
      <vt:lpstr>Simple Light</vt:lpstr>
      <vt:lpstr>Farm Easy – Corp Recommendation System</vt:lpstr>
      <vt:lpstr>Agenda</vt:lpstr>
      <vt:lpstr>Introduction</vt:lpstr>
      <vt:lpstr>Problem Statement</vt:lpstr>
      <vt:lpstr>Machine Learning Algorithms for Crop Recommendation</vt:lpstr>
      <vt:lpstr>Decision-Making Process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Daniel Danny</cp:lastModifiedBy>
  <cp:revision>1</cp:revision>
  <dcterms:modified xsi:type="dcterms:W3CDTF">2024-06-17T10:25:40Z</dcterms:modified>
</cp:coreProperties>
</file>